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86F27-140B-4669-9835-4C6345DD1C42}" type="doc">
      <dgm:prSet loTypeId="urn:microsoft.com/office/officeart/2005/8/layout/gear1" loCatId="cycle" qsTypeId="urn:microsoft.com/office/officeart/2005/8/quickstyle/3d2" qsCatId="3D" csTypeId="urn:microsoft.com/office/officeart/2005/8/colors/accent1_2" csCatId="accent1" phldr="1"/>
      <dgm:spPr/>
    </dgm:pt>
    <dgm:pt modelId="{E51135C0-F4E4-4C12-94DA-4472AF540A52}">
      <dgm:prSet phldrT="[文本]"/>
      <dgm:spPr/>
      <dgm:t>
        <a:bodyPr/>
        <a:lstStyle/>
        <a:p>
          <a:r>
            <a:rPr lang="zh-CN" altLang="en-US" dirty="0" smtClean="0"/>
            <a:t>教务处</a:t>
          </a:r>
          <a:endParaRPr lang="zh-CN" altLang="en-US" dirty="0"/>
        </a:p>
      </dgm:t>
    </dgm:pt>
    <dgm:pt modelId="{8D3397B0-4E51-43FE-B8B2-AD69CD59912D}" type="parTrans" cxnId="{8D7C2D92-4445-4524-A959-5D89AAB19F93}">
      <dgm:prSet/>
      <dgm:spPr/>
      <dgm:t>
        <a:bodyPr/>
        <a:lstStyle/>
        <a:p>
          <a:endParaRPr lang="zh-CN" altLang="en-US"/>
        </a:p>
      </dgm:t>
    </dgm:pt>
    <dgm:pt modelId="{0703C8FE-759E-4259-85DA-E63F698BFCED}" type="sibTrans" cxnId="{8D7C2D92-4445-4524-A959-5D89AAB19F93}">
      <dgm:prSet/>
      <dgm:spPr/>
      <dgm:t>
        <a:bodyPr/>
        <a:lstStyle/>
        <a:p>
          <a:endParaRPr lang="zh-CN" altLang="en-US"/>
        </a:p>
      </dgm:t>
    </dgm:pt>
    <dgm:pt modelId="{DA2385D3-66E2-488E-8115-E0BA88D42293}">
      <dgm:prSet phldrT="[文本]"/>
      <dgm:spPr/>
      <dgm:t>
        <a:bodyPr/>
        <a:lstStyle/>
        <a:p>
          <a:r>
            <a:rPr lang="zh-CN" altLang="en-US" dirty="0" smtClean="0"/>
            <a:t>工会</a:t>
          </a:r>
          <a:endParaRPr lang="zh-CN" altLang="en-US" dirty="0"/>
        </a:p>
      </dgm:t>
    </dgm:pt>
    <dgm:pt modelId="{60A98CC9-0E45-4F81-9C50-7FD914B6FB63}" type="parTrans" cxnId="{4AB444A5-7C33-416A-B84E-CE3B58FBFDDA}">
      <dgm:prSet/>
      <dgm:spPr/>
      <dgm:t>
        <a:bodyPr/>
        <a:lstStyle/>
        <a:p>
          <a:endParaRPr lang="zh-CN" altLang="en-US"/>
        </a:p>
      </dgm:t>
    </dgm:pt>
    <dgm:pt modelId="{9C631784-A331-49F0-BCB4-C13AE4724F16}" type="sibTrans" cxnId="{4AB444A5-7C33-416A-B84E-CE3B58FBFDDA}">
      <dgm:prSet/>
      <dgm:spPr/>
      <dgm:t>
        <a:bodyPr/>
        <a:lstStyle/>
        <a:p>
          <a:endParaRPr lang="zh-CN" altLang="en-US"/>
        </a:p>
      </dgm:t>
    </dgm:pt>
    <dgm:pt modelId="{BB4F9A4B-31B7-45A3-8858-7016870E1F70}">
      <dgm:prSet phldrT="[文本]"/>
      <dgm:spPr/>
      <dgm:t>
        <a:bodyPr/>
        <a:lstStyle/>
        <a:p>
          <a:r>
            <a:rPr lang="zh-CN" altLang="en-US" dirty="0" smtClean="0"/>
            <a:t>组织人事处</a:t>
          </a:r>
          <a:endParaRPr lang="zh-CN" altLang="en-US" dirty="0"/>
        </a:p>
      </dgm:t>
    </dgm:pt>
    <dgm:pt modelId="{EC8C665B-7203-4380-A5BC-E5EBFABE4143}" type="parTrans" cxnId="{D72890F7-4E99-4354-A8AA-65DCDBBDCD21}">
      <dgm:prSet/>
      <dgm:spPr/>
      <dgm:t>
        <a:bodyPr/>
        <a:lstStyle/>
        <a:p>
          <a:endParaRPr lang="zh-CN" altLang="en-US"/>
        </a:p>
      </dgm:t>
    </dgm:pt>
    <dgm:pt modelId="{21D83CBC-B74C-4E15-A413-A1BAF94FBB7E}" type="sibTrans" cxnId="{D72890F7-4E99-4354-A8AA-65DCDBBDCD21}">
      <dgm:prSet/>
      <dgm:spPr/>
      <dgm:t>
        <a:bodyPr/>
        <a:lstStyle/>
        <a:p>
          <a:endParaRPr lang="zh-CN" altLang="en-US"/>
        </a:p>
      </dgm:t>
    </dgm:pt>
    <dgm:pt modelId="{518D3DAD-8AB0-47FA-8D0E-5A2260B436B5}" type="pres">
      <dgm:prSet presAssocID="{C1186F27-140B-4669-9835-4C6345DD1C4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C0C777F-640A-4260-8143-7BFF006C9908}" type="pres">
      <dgm:prSet presAssocID="{E51135C0-F4E4-4C12-94DA-4472AF540A5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C661F9-C19E-4FBC-A238-C957A60D0BEC}" type="pres">
      <dgm:prSet presAssocID="{E51135C0-F4E4-4C12-94DA-4472AF540A52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208A0AFE-B5D7-4AFC-9999-FF93A2D52837}" type="pres">
      <dgm:prSet presAssocID="{E51135C0-F4E4-4C12-94DA-4472AF540A52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9A209887-F56B-4AC3-BBF1-8552FAB074B5}" type="pres">
      <dgm:prSet presAssocID="{DA2385D3-66E2-488E-8115-E0BA88D42293}" presName="gear2" presStyleLbl="node1" presStyleIdx="1" presStyleCnt="3" custLinFactNeighborX="-25804" custLinFactNeighborY="35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55C9D5-93AB-49E2-AAA7-2519EFEFB563}" type="pres">
      <dgm:prSet presAssocID="{DA2385D3-66E2-488E-8115-E0BA88D42293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10EEF675-7302-4865-8D66-91A6ED9C468A}" type="pres">
      <dgm:prSet presAssocID="{DA2385D3-66E2-488E-8115-E0BA88D42293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FBB0103F-5CF8-4426-B5D2-3189913EBA2E}" type="pres">
      <dgm:prSet presAssocID="{BB4F9A4B-31B7-45A3-8858-7016870E1F70}" presName="gear3" presStyleLbl="node1" presStyleIdx="2" presStyleCnt="3" custLinFactNeighborX="4241" custLinFactNeighborY="-7440"/>
      <dgm:spPr/>
      <dgm:t>
        <a:bodyPr/>
        <a:lstStyle/>
        <a:p>
          <a:endParaRPr lang="zh-CN" altLang="en-US"/>
        </a:p>
      </dgm:t>
    </dgm:pt>
    <dgm:pt modelId="{D0269045-4A64-4F28-B590-ECDAAF5530D3}" type="pres">
      <dgm:prSet presAssocID="{BB4F9A4B-31B7-45A3-8858-7016870E1F7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3A992E-648E-4009-A7BD-F239E1235643}" type="pres">
      <dgm:prSet presAssocID="{BB4F9A4B-31B7-45A3-8858-7016870E1F70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B1D2123F-D1AB-41E1-BC90-D12BCDF2FB9B}" type="pres">
      <dgm:prSet presAssocID="{BB4F9A4B-31B7-45A3-8858-7016870E1F70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D3B1686E-286A-4439-B2F4-AB1B83D5F5C8}" type="pres">
      <dgm:prSet presAssocID="{0703C8FE-759E-4259-85DA-E63F698BFCED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4B505FBF-622E-4CE0-A98C-B79FB960E05C}" type="pres">
      <dgm:prSet presAssocID="{9C631784-A331-49F0-BCB4-C13AE4724F16}" presName="connector2" presStyleLbl="sibTrans2D1" presStyleIdx="1" presStyleCnt="3" custLinFactNeighborX="-27276" custLinFactNeighborY="3584"/>
      <dgm:spPr/>
      <dgm:t>
        <a:bodyPr/>
        <a:lstStyle/>
        <a:p>
          <a:endParaRPr lang="zh-CN" altLang="en-US"/>
        </a:p>
      </dgm:t>
    </dgm:pt>
    <dgm:pt modelId="{5E390C23-9CCF-48F6-8FAE-19D6D64452C4}" type="pres">
      <dgm:prSet presAssocID="{21D83CBC-B74C-4E15-A413-A1BAF94FBB7E}" presName="connector3" presStyleLbl="sibTrans2D1" presStyleIdx="2" presStyleCnt="3" custLinFactNeighborX="2430" custLinFactNeighborY="-5403"/>
      <dgm:spPr/>
      <dgm:t>
        <a:bodyPr/>
        <a:lstStyle/>
        <a:p>
          <a:endParaRPr lang="zh-CN" altLang="en-US"/>
        </a:p>
      </dgm:t>
    </dgm:pt>
  </dgm:ptLst>
  <dgm:cxnLst>
    <dgm:cxn modelId="{55721B16-40E0-41A9-96B7-79009B961C38}" type="presOf" srcId="{DA2385D3-66E2-488E-8115-E0BA88D42293}" destId="{9A209887-F56B-4AC3-BBF1-8552FAB074B5}" srcOrd="0" destOrd="0" presId="urn:microsoft.com/office/officeart/2005/8/layout/gear1"/>
    <dgm:cxn modelId="{7061D827-C70E-410D-82D2-0437265010EE}" type="presOf" srcId="{0703C8FE-759E-4259-85DA-E63F698BFCED}" destId="{D3B1686E-286A-4439-B2F4-AB1B83D5F5C8}" srcOrd="0" destOrd="0" presId="urn:microsoft.com/office/officeart/2005/8/layout/gear1"/>
    <dgm:cxn modelId="{F2838E96-0DEA-4F83-833C-F3FAA922441D}" type="presOf" srcId="{C1186F27-140B-4669-9835-4C6345DD1C42}" destId="{518D3DAD-8AB0-47FA-8D0E-5A2260B436B5}" srcOrd="0" destOrd="0" presId="urn:microsoft.com/office/officeart/2005/8/layout/gear1"/>
    <dgm:cxn modelId="{94FB902D-4555-4A11-A5E5-976AFCCA4537}" type="presOf" srcId="{E51135C0-F4E4-4C12-94DA-4472AF540A52}" destId="{208A0AFE-B5D7-4AFC-9999-FF93A2D52837}" srcOrd="2" destOrd="0" presId="urn:microsoft.com/office/officeart/2005/8/layout/gear1"/>
    <dgm:cxn modelId="{6846EDAE-1A17-44EC-9497-0052F1DFA887}" type="presOf" srcId="{E51135C0-F4E4-4C12-94DA-4472AF540A52}" destId="{C4C661F9-C19E-4FBC-A238-C957A60D0BEC}" srcOrd="1" destOrd="0" presId="urn:microsoft.com/office/officeart/2005/8/layout/gear1"/>
    <dgm:cxn modelId="{AE9E4E9E-0F10-4C2E-9E42-4E1CB5E49440}" type="presOf" srcId="{9C631784-A331-49F0-BCB4-C13AE4724F16}" destId="{4B505FBF-622E-4CE0-A98C-B79FB960E05C}" srcOrd="0" destOrd="0" presId="urn:microsoft.com/office/officeart/2005/8/layout/gear1"/>
    <dgm:cxn modelId="{A2922096-32C7-4BD0-B4C9-CFCF0C88F7EE}" type="presOf" srcId="{BB4F9A4B-31B7-45A3-8858-7016870E1F70}" destId="{B1D2123F-D1AB-41E1-BC90-D12BCDF2FB9B}" srcOrd="3" destOrd="0" presId="urn:microsoft.com/office/officeart/2005/8/layout/gear1"/>
    <dgm:cxn modelId="{101E2ECF-EAE7-4240-9BDD-242EF8EA95D3}" type="presOf" srcId="{E51135C0-F4E4-4C12-94DA-4472AF540A52}" destId="{0C0C777F-640A-4260-8143-7BFF006C9908}" srcOrd="0" destOrd="0" presId="urn:microsoft.com/office/officeart/2005/8/layout/gear1"/>
    <dgm:cxn modelId="{8D7C2D92-4445-4524-A959-5D89AAB19F93}" srcId="{C1186F27-140B-4669-9835-4C6345DD1C42}" destId="{E51135C0-F4E4-4C12-94DA-4472AF540A52}" srcOrd="0" destOrd="0" parTransId="{8D3397B0-4E51-43FE-B8B2-AD69CD59912D}" sibTransId="{0703C8FE-759E-4259-85DA-E63F698BFCED}"/>
    <dgm:cxn modelId="{A641D63D-547D-408E-84E1-162D8E45B4AE}" type="presOf" srcId="{BB4F9A4B-31B7-45A3-8858-7016870E1F70}" destId="{D0269045-4A64-4F28-B590-ECDAAF5530D3}" srcOrd="1" destOrd="0" presId="urn:microsoft.com/office/officeart/2005/8/layout/gear1"/>
    <dgm:cxn modelId="{4AB444A5-7C33-416A-B84E-CE3B58FBFDDA}" srcId="{C1186F27-140B-4669-9835-4C6345DD1C42}" destId="{DA2385D3-66E2-488E-8115-E0BA88D42293}" srcOrd="1" destOrd="0" parTransId="{60A98CC9-0E45-4F81-9C50-7FD914B6FB63}" sibTransId="{9C631784-A331-49F0-BCB4-C13AE4724F16}"/>
    <dgm:cxn modelId="{ABE8D6D1-4637-49B2-ACB8-4A1C50B33A52}" type="presOf" srcId="{DA2385D3-66E2-488E-8115-E0BA88D42293}" destId="{1E55C9D5-93AB-49E2-AAA7-2519EFEFB563}" srcOrd="1" destOrd="0" presId="urn:microsoft.com/office/officeart/2005/8/layout/gear1"/>
    <dgm:cxn modelId="{63368913-332D-4033-8D1B-8DD05C730E2E}" type="presOf" srcId="{21D83CBC-B74C-4E15-A413-A1BAF94FBB7E}" destId="{5E390C23-9CCF-48F6-8FAE-19D6D64452C4}" srcOrd="0" destOrd="0" presId="urn:microsoft.com/office/officeart/2005/8/layout/gear1"/>
    <dgm:cxn modelId="{2F8568D2-18C5-4116-8A1B-CB093798E829}" type="presOf" srcId="{BB4F9A4B-31B7-45A3-8858-7016870E1F70}" destId="{373A992E-648E-4009-A7BD-F239E1235643}" srcOrd="2" destOrd="0" presId="urn:microsoft.com/office/officeart/2005/8/layout/gear1"/>
    <dgm:cxn modelId="{639CA4E3-79A5-4ED9-834D-B1C577A9A013}" type="presOf" srcId="{DA2385D3-66E2-488E-8115-E0BA88D42293}" destId="{10EEF675-7302-4865-8D66-91A6ED9C468A}" srcOrd="2" destOrd="0" presId="urn:microsoft.com/office/officeart/2005/8/layout/gear1"/>
    <dgm:cxn modelId="{D72890F7-4E99-4354-A8AA-65DCDBBDCD21}" srcId="{C1186F27-140B-4669-9835-4C6345DD1C42}" destId="{BB4F9A4B-31B7-45A3-8858-7016870E1F70}" srcOrd="2" destOrd="0" parTransId="{EC8C665B-7203-4380-A5BC-E5EBFABE4143}" sibTransId="{21D83CBC-B74C-4E15-A413-A1BAF94FBB7E}"/>
    <dgm:cxn modelId="{8E110428-7882-4C25-B64D-0D0E85F96344}" type="presOf" srcId="{BB4F9A4B-31B7-45A3-8858-7016870E1F70}" destId="{FBB0103F-5CF8-4426-B5D2-3189913EBA2E}" srcOrd="0" destOrd="0" presId="urn:microsoft.com/office/officeart/2005/8/layout/gear1"/>
    <dgm:cxn modelId="{5F525579-55EE-4227-8E52-11A3AB99300F}" type="presParOf" srcId="{518D3DAD-8AB0-47FA-8D0E-5A2260B436B5}" destId="{0C0C777F-640A-4260-8143-7BFF006C9908}" srcOrd="0" destOrd="0" presId="urn:microsoft.com/office/officeart/2005/8/layout/gear1"/>
    <dgm:cxn modelId="{E9F8D16B-68C0-4474-92F2-5E52C12981E6}" type="presParOf" srcId="{518D3DAD-8AB0-47FA-8D0E-5A2260B436B5}" destId="{C4C661F9-C19E-4FBC-A238-C957A60D0BEC}" srcOrd="1" destOrd="0" presId="urn:microsoft.com/office/officeart/2005/8/layout/gear1"/>
    <dgm:cxn modelId="{9277E6CE-BFF4-45B0-B4C7-4F738790316A}" type="presParOf" srcId="{518D3DAD-8AB0-47FA-8D0E-5A2260B436B5}" destId="{208A0AFE-B5D7-4AFC-9999-FF93A2D52837}" srcOrd="2" destOrd="0" presId="urn:microsoft.com/office/officeart/2005/8/layout/gear1"/>
    <dgm:cxn modelId="{F39DE699-3797-4FA9-9461-F585E2E1F0CB}" type="presParOf" srcId="{518D3DAD-8AB0-47FA-8D0E-5A2260B436B5}" destId="{9A209887-F56B-4AC3-BBF1-8552FAB074B5}" srcOrd="3" destOrd="0" presId="urn:microsoft.com/office/officeart/2005/8/layout/gear1"/>
    <dgm:cxn modelId="{7F708245-DDA8-48B5-82A5-AE0E7F475049}" type="presParOf" srcId="{518D3DAD-8AB0-47FA-8D0E-5A2260B436B5}" destId="{1E55C9D5-93AB-49E2-AAA7-2519EFEFB563}" srcOrd="4" destOrd="0" presId="urn:microsoft.com/office/officeart/2005/8/layout/gear1"/>
    <dgm:cxn modelId="{FCCA85DF-47C7-41E9-8518-F0E0788703EA}" type="presParOf" srcId="{518D3DAD-8AB0-47FA-8D0E-5A2260B436B5}" destId="{10EEF675-7302-4865-8D66-91A6ED9C468A}" srcOrd="5" destOrd="0" presId="urn:microsoft.com/office/officeart/2005/8/layout/gear1"/>
    <dgm:cxn modelId="{0408E2DE-2D3A-47B2-93F7-AD26AC6BE5EB}" type="presParOf" srcId="{518D3DAD-8AB0-47FA-8D0E-5A2260B436B5}" destId="{FBB0103F-5CF8-4426-B5D2-3189913EBA2E}" srcOrd="6" destOrd="0" presId="urn:microsoft.com/office/officeart/2005/8/layout/gear1"/>
    <dgm:cxn modelId="{E3DCDF09-1AA1-4D69-81FA-01A29AF7513F}" type="presParOf" srcId="{518D3DAD-8AB0-47FA-8D0E-5A2260B436B5}" destId="{D0269045-4A64-4F28-B590-ECDAAF5530D3}" srcOrd="7" destOrd="0" presId="urn:microsoft.com/office/officeart/2005/8/layout/gear1"/>
    <dgm:cxn modelId="{40BC6384-F76D-466D-B9AC-973DFC0E7156}" type="presParOf" srcId="{518D3DAD-8AB0-47FA-8D0E-5A2260B436B5}" destId="{373A992E-648E-4009-A7BD-F239E1235643}" srcOrd="8" destOrd="0" presId="urn:microsoft.com/office/officeart/2005/8/layout/gear1"/>
    <dgm:cxn modelId="{330EA4A7-FA0D-47C2-AE5C-BFDCC7A10FEB}" type="presParOf" srcId="{518D3DAD-8AB0-47FA-8D0E-5A2260B436B5}" destId="{B1D2123F-D1AB-41E1-BC90-D12BCDF2FB9B}" srcOrd="9" destOrd="0" presId="urn:microsoft.com/office/officeart/2005/8/layout/gear1"/>
    <dgm:cxn modelId="{0B55A89C-DCE5-4CF1-B23C-85B96BCE0D82}" type="presParOf" srcId="{518D3DAD-8AB0-47FA-8D0E-5A2260B436B5}" destId="{D3B1686E-286A-4439-B2F4-AB1B83D5F5C8}" srcOrd="10" destOrd="0" presId="urn:microsoft.com/office/officeart/2005/8/layout/gear1"/>
    <dgm:cxn modelId="{4BB1C611-CB46-4AA7-9B5E-3342C08B29C8}" type="presParOf" srcId="{518D3DAD-8AB0-47FA-8D0E-5A2260B436B5}" destId="{4B505FBF-622E-4CE0-A98C-B79FB960E05C}" srcOrd="11" destOrd="0" presId="urn:microsoft.com/office/officeart/2005/8/layout/gear1"/>
    <dgm:cxn modelId="{BDB71F97-8BB7-4871-96B2-B9A8872841D4}" type="presParOf" srcId="{518D3DAD-8AB0-47FA-8D0E-5A2260B436B5}" destId="{5E390C23-9CCF-48F6-8FAE-19D6D64452C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9C6D5-B90A-4891-B113-2D78BA5C26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6D77916-8855-4C02-A1D1-B6F043E173BE}">
      <dgm:prSet phldrT="[文本]"/>
      <dgm:spPr/>
      <dgm:t>
        <a:bodyPr/>
        <a:lstStyle/>
        <a:p>
          <a:r>
            <a:rPr lang="zh-CN" altLang="en-US" dirty="0" smtClean="0"/>
            <a:t>职教观念的大转变</a:t>
          </a:r>
          <a:endParaRPr lang="zh-CN" altLang="en-US" dirty="0"/>
        </a:p>
      </dgm:t>
    </dgm:pt>
    <dgm:pt modelId="{CDEF6A24-B9A3-4D60-A341-AA3CAD8BE3D7}" type="parTrans" cxnId="{2E238F0C-1377-4203-842B-7AAB634F8B0D}">
      <dgm:prSet/>
      <dgm:spPr/>
      <dgm:t>
        <a:bodyPr/>
        <a:lstStyle/>
        <a:p>
          <a:endParaRPr lang="zh-CN" altLang="en-US"/>
        </a:p>
      </dgm:t>
    </dgm:pt>
    <dgm:pt modelId="{60FF770A-7727-4AD2-BB88-6A93365335EA}" type="sibTrans" cxnId="{2E238F0C-1377-4203-842B-7AAB634F8B0D}">
      <dgm:prSet/>
      <dgm:spPr/>
      <dgm:t>
        <a:bodyPr/>
        <a:lstStyle/>
        <a:p>
          <a:endParaRPr lang="zh-CN" altLang="en-US"/>
        </a:p>
      </dgm:t>
    </dgm:pt>
    <dgm:pt modelId="{A8F331BB-6D24-476C-A315-6B0002B10AE7}">
      <dgm:prSet phldrT="[文本]"/>
      <dgm:spPr/>
      <dgm:t>
        <a:bodyPr/>
        <a:lstStyle/>
        <a:p>
          <a:r>
            <a:rPr lang="zh-CN" altLang="en-US" dirty="0" smtClean="0"/>
            <a:t>教学设计理念的大转变</a:t>
          </a:r>
          <a:endParaRPr lang="zh-CN" altLang="en-US" dirty="0"/>
        </a:p>
      </dgm:t>
    </dgm:pt>
    <dgm:pt modelId="{CA46F36A-5A74-4291-8124-1EE66BC986CA}" type="parTrans" cxnId="{F6D681D5-F072-4511-B5D4-54DBF242856B}">
      <dgm:prSet/>
      <dgm:spPr/>
      <dgm:t>
        <a:bodyPr/>
        <a:lstStyle/>
        <a:p>
          <a:endParaRPr lang="zh-CN" altLang="en-US"/>
        </a:p>
      </dgm:t>
    </dgm:pt>
    <dgm:pt modelId="{1BEFE3CC-584F-4757-B752-FD84C719F61D}" type="sibTrans" cxnId="{F6D681D5-F072-4511-B5D4-54DBF242856B}">
      <dgm:prSet/>
      <dgm:spPr/>
      <dgm:t>
        <a:bodyPr/>
        <a:lstStyle/>
        <a:p>
          <a:endParaRPr lang="zh-CN" altLang="en-US"/>
        </a:p>
      </dgm:t>
    </dgm:pt>
    <dgm:pt modelId="{1FACD5FB-6EF9-43BA-A22E-12FB11C94622}">
      <dgm:prSet phldrT="[文本]"/>
      <dgm:spPr/>
      <dgm:t>
        <a:bodyPr/>
        <a:lstStyle/>
        <a:p>
          <a:r>
            <a:rPr lang="zh-CN" altLang="en-US" dirty="0" smtClean="0"/>
            <a:t>教学态度的大转变</a:t>
          </a:r>
          <a:endParaRPr lang="zh-CN" altLang="en-US" dirty="0"/>
        </a:p>
      </dgm:t>
    </dgm:pt>
    <dgm:pt modelId="{379C0853-7EA4-4E86-9404-AF5462640AC0}" type="parTrans" cxnId="{E8A1A195-DBE5-40E6-981A-53622BBD293D}">
      <dgm:prSet/>
      <dgm:spPr/>
      <dgm:t>
        <a:bodyPr/>
        <a:lstStyle/>
        <a:p>
          <a:endParaRPr lang="zh-CN" altLang="en-US"/>
        </a:p>
      </dgm:t>
    </dgm:pt>
    <dgm:pt modelId="{903F3EF6-B480-40D0-8A24-65D34FA9A707}" type="sibTrans" cxnId="{E8A1A195-DBE5-40E6-981A-53622BBD293D}">
      <dgm:prSet/>
      <dgm:spPr/>
      <dgm:t>
        <a:bodyPr/>
        <a:lstStyle/>
        <a:p>
          <a:endParaRPr lang="zh-CN" altLang="en-US"/>
        </a:p>
      </dgm:t>
    </dgm:pt>
    <dgm:pt modelId="{662B19FA-0A51-451D-9F9E-2DAB26B637CC}" type="pres">
      <dgm:prSet presAssocID="{3B99C6D5-B90A-4891-B113-2D78BA5C26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D48192-3E7C-4C39-B89F-1D221C91A38B}" type="pres">
      <dgm:prSet presAssocID="{96D77916-8855-4C02-A1D1-B6F043E173BE}" presName="parentLin" presStyleCnt="0"/>
      <dgm:spPr/>
    </dgm:pt>
    <dgm:pt modelId="{9F832426-1AF9-4558-8E64-2A06A11165C4}" type="pres">
      <dgm:prSet presAssocID="{96D77916-8855-4C02-A1D1-B6F043E173BE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882E9DC-C454-47AB-93D2-CC0DB82BEC96}" type="pres">
      <dgm:prSet presAssocID="{96D77916-8855-4C02-A1D1-B6F043E173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A7513F-EB30-4FAF-8450-9A11A586CE52}" type="pres">
      <dgm:prSet presAssocID="{96D77916-8855-4C02-A1D1-B6F043E173BE}" presName="negativeSpace" presStyleCnt="0"/>
      <dgm:spPr/>
    </dgm:pt>
    <dgm:pt modelId="{AB03AF34-34D7-4B00-A25C-D58B90B5042B}" type="pres">
      <dgm:prSet presAssocID="{96D77916-8855-4C02-A1D1-B6F043E173BE}" presName="childText" presStyleLbl="conFgAcc1" presStyleIdx="0" presStyleCnt="3" custLinFactNeighborY="-19099">
        <dgm:presLayoutVars>
          <dgm:bulletEnabled val="1"/>
        </dgm:presLayoutVars>
      </dgm:prSet>
      <dgm:spPr/>
    </dgm:pt>
    <dgm:pt modelId="{1A6C356B-FEB6-4A81-B425-707B7CBA46AE}" type="pres">
      <dgm:prSet presAssocID="{60FF770A-7727-4AD2-BB88-6A93365335EA}" presName="spaceBetweenRectangles" presStyleCnt="0"/>
      <dgm:spPr/>
    </dgm:pt>
    <dgm:pt modelId="{2EF5E2E3-CBCA-4CFC-B40E-137379F4EF46}" type="pres">
      <dgm:prSet presAssocID="{A8F331BB-6D24-476C-A315-6B0002B10AE7}" presName="parentLin" presStyleCnt="0"/>
      <dgm:spPr/>
    </dgm:pt>
    <dgm:pt modelId="{28266EAF-042D-48D7-BDDD-D79D158500C0}" type="pres">
      <dgm:prSet presAssocID="{A8F331BB-6D24-476C-A315-6B0002B10AE7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508C64E5-5507-4E29-81A7-7E6405A0AFE7}" type="pres">
      <dgm:prSet presAssocID="{A8F331BB-6D24-476C-A315-6B0002B10AE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017A8C-F2C6-4803-A7E5-34F64CC7318D}" type="pres">
      <dgm:prSet presAssocID="{A8F331BB-6D24-476C-A315-6B0002B10AE7}" presName="negativeSpace" presStyleCnt="0"/>
      <dgm:spPr/>
    </dgm:pt>
    <dgm:pt modelId="{62EB487B-D4FF-41EE-A2EB-036A399365CF}" type="pres">
      <dgm:prSet presAssocID="{A8F331BB-6D24-476C-A315-6B0002B10AE7}" presName="childText" presStyleLbl="conFgAcc1" presStyleIdx="1" presStyleCnt="3">
        <dgm:presLayoutVars>
          <dgm:bulletEnabled val="1"/>
        </dgm:presLayoutVars>
      </dgm:prSet>
      <dgm:spPr/>
    </dgm:pt>
    <dgm:pt modelId="{4B06501E-8E40-43C9-8B96-CC201F50A318}" type="pres">
      <dgm:prSet presAssocID="{1BEFE3CC-584F-4757-B752-FD84C719F61D}" presName="spaceBetweenRectangles" presStyleCnt="0"/>
      <dgm:spPr/>
    </dgm:pt>
    <dgm:pt modelId="{F648D748-9004-4CB1-B328-30FC538B91BD}" type="pres">
      <dgm:prSet presAssocID="{1FACD5FB-6EF9-43BA-A22E-12FB11C94622}" presName="parentLin" presStyleCnt="0"/>
      <dgm:spPr/>
    </dgm:pt>
    <dgm:pt modelId="{FE1D405B-7475-4722-A15B-8232D4C36EA9}" type="pres">
      <dgm:prSet presAssocID="{1FACD5FB-6EF9-43BA-A22E-12FB11C94622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FF8ACB89-A51C-458E-86BA-800C9179AF7D}" type="pres">
      <dgm:prSet presAssocID="{1FACD5FB-6EF9-43BA-A22E-12FB11C946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329E29-7887-4182-A012-1E188C847BE1}" type="pres">
      <dgm:prSet presAssocID="{1FACD5FB-6EF9-43BA-A22E-12FB11C94622}" presName="negativeSpace" presStyleCnt="0"/>
      <dgm:spPr/>
    </dgm:pt>
    <dgm:pt modelId="{271E9BA3-BC04-4702-A9BD-7EBD7AB89524}" type="pres">
      <dgm:prSet presAssocID="{1FACD5FB-6EF9-43BA-A22E-12FB11C946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6D681D5-F072-4511-B5D4-54DBF242856B}" srcId="{3B99C6D5-B90A-4891-B113-2D78BA5C262B}" destId="{A8F331BB-6D24-476C-A315-6B0002B10AE7}" srcOrd="1" destOrd="0" parTransId="{CA46F36A-5A74-4291-8124-1EE66BC986CA}" sibTransId="{1BEFE3CC-584F-4757-B752-FD84C719F61D}"/>
    <dgm:cxn modelId="{74FE3952-D3BF-40BF-A32A-1C376DAB3CEA}" type="presOf" srcId="{3B99C6D5-B90A-4891-B113-2D78BA5C262B}" destId="{662B19FA-0A51-451D-9F9E-2DAB26B637CC}" srcOrd="0" destOrd="0" presId="urn:microsoft.com/office/officeart/2005/8/layout/list1"/>
    <dgm:cxn modelId="{2E238F0C-1377-4203-842B-7AAB634F8B0D}" srcId="{3B99C6D5-B90A-4891-B113-2D78BA5C262B}" destId="{96D77916-8855-4C02-A1D1-B6F043E173BE}" srcOrd="0" destOrd="0" parTransId="{CDEF6A24-B9A3-4D60-A341-AA3CAD8BE3D7}" sibTransId="{60FF770A-7727-4AD2-BB88-6A93365335EA}"/>
    <dgm:cxn modelId="{37A11F2D-D80B-42EC-8987-63E0E01CD0CC}" type="presOf" srcId="{96D77916-8855-4C02-A1D1-B6F043E173BE}" destId="{9F832426-1AF9-4558-8E64-2A06A11165C4}" srcOrd="0" destOrd="0" presId="urn:microsoft.com/office/officeart/2005/8/layout/list1"/>
    <dgm:cxn modelId="{F7065CDA-A2E8-4F3A-A78A-BD65913BE1E6}" type="presOf" srcId="{A8F331BB-6D24-476C-A315-6B0002B10AE7}" destId="{508C64E5-5507-4E29-81A7-7E6405A0AFE7}" srcOrd="1" destOrd="0" presId="urn:microsoft.com/office/officeart/2005/8/layout/list1"/>
    <dgm:cxn modelId="{E8DBB674-7156-4536-83AB-1C881156BC57}" type="presOf" srcId="{1FACD5FB-6EF9-43BA-A22E-12FB11C94622}" destId="{FF8ACB89-A51C-458E-86BA-800C9179AF7D}" srcOrd="1" destOrd="0" presId="urn:microsoft.com/office/officeart/2005/8/layout/list1"/>
    <dgm:cxn modelId="{A1C05F5A-46CD-44DE-906A-9BFE57CBB41B}" type="presOf" srcId="{1FACD5FB-6EF9-43BA-A22E-12FB11C94622}" destId="{FE1D405B-7475-4722-A15B-8232D4C36EA9}" srcOrd="0" destOrd="0" presId="urn:microsoft.com/office/officeart/2005/8/layout/list1"/>
    <dgm:cxn modelId="{B2F2935C-74E7-44BA-84A7-BCE7904D3B48}" type="presOf" srcId="{A8F331BB-6D24-476C-A315-6B0002B10AE7}" destId="{28266EAF-042D-48D7-BDDD-D79D158500C0}" srcOrd="0" destOrd="0" presId="urn:microsoft.com/office/officeart/2005/8/layout/list1"/>
    <dgm:cxn modelId="{69490B81-8799-4D6A-9F1B-ACD3B5FCA528}" type="presOf" srcId="{96D77916-8855-4C02-A1D1-B6F043E173BE}" destId="{7882E9DC-C454-47AB-93D2-CC0DB82BEC96}" srcOrd="1" destOrd="0" presId="urn:microsoft.com/office/officeart/2005/8/layout/list1"/>
    <dgm:cxn modelId="{E8A1A195-DBE5-40E6-981A-53622BBD293D}" srcId="{3B99C6D5-B90A-4891-B113-2D78BA5C262B}" destId="{1FACD5FB-6EF9-43BA-A22E-12FB11C94622}" srcOrd="2" destOrd="0" parTransId="{379C0853-7EA4-4E86-9404-AF5462640AC0}" sibTransId="{903F3EF6-B480-40D0-8A24-65D34FA9A707}"/>
    <dgm:cxn modelId="{89791A8D-6334-4EC1-AF32-5E5EEB55D293}" type="presParOf" srcId="{662B19FA-0A51-451D-9F9E-2DAB26B637CC}" destId="{FFD48192-3E7C-4C39-B89F-1D221C91A38B}" srcOrd="0" destOrd="0" presId="urn:microsoft.com/office/officeart/2005/8/layout/list1"/>
    <dgm:cxn modelId="{D11D0FD5-6EF4-4157-A5F0-E911D7D9CDC8}" type="presParOf" srcId="{FFD48192-3E7C-4C39-B89F-1D221C91A38B}" destId="{9F832426-1AF9-4558-8E64-2A06A11165C4}" srcOrd="0" destOrd="0" presId="urn:microsoft.com/office/officeart/2005/8/layout/list1"/>
    <dgm:cxn modelId="{C5C57BC2-E772-4F4B-ADB0-567F1CDC8911}" type="presParOf" srcId="{FFD48192-3E7C-4C39-B89F-1D221C91A38B}" destId="{7882E9DC-C454-47AB-93D2-CC0DB82BEC96}" srcOrd="1" destOrd="0" presId="urn:microsoft.com/office/officeart/2005/8/layout/list1"/>
    <dgm:cxn modelId="{F9FF6FD4-FA83-4938-9DCD-253FE89ADA24}" type="presParOf" srcId="{662B19FA-0A51-451D-9F9E-2DAB26B637CC}" destId="{F5A7513F-EB30-4FAF-8450-9A11A586CE52}" srcOrd="1" destOrd="0" presId="urn:microsoft.com/office/officeart/2005/8/layout/list1"/>
    <dgm:cxn modelId="{D4C830EE-7C52-409C-8AB2-EA9BBD0D22A7}" type="presParOf" srcId="{662B19FA-0A51-451D-9F9E-2DAB26B637CC}" destId="{AB03AF34-34D7-4B00-A25C-D58B90B5042B}" srcOrd="2" destOrd="0" presId="urn:microsoft.com/office/officeart/2005/8/layout/list1"/>
    <dgm:cxn modelId="{286A1A15-B423-4243-ADCC-A8C1026E0895}" type="presParOf" srcId="{662B19FA-0A51-451D-9F9E-2DAB26B637CC}" destId="{1A6C356B-FEB6-4A81-B425-707B7CBA46AE}" srcOrd="3" destOrd="0" presId="urn:microsoft.com/office/officeart/2005/8/layout/list1"/>
    <dgm:cxn modelId="{92C2BAD9-72C9-4710-A489-B4C22A2EA720}" type="presParOf" srcId="{662B19FA-0A51-451D-9F9E-2DAB26B637CC}" destId="{2EF5E2E3-CBCA-4CFC-B40E-137379F4EF46}" srcOrd="4" destOrd="0" presId="urn:microsoft.com/office/officeart/2005/8/layout/list1"/>
    <dgm:cxn modelId="{42F43B16-EEC9-4E7F-A6CA-701DE65248D2}" type="presParOf" srcId="{2EF5E2E3-CBCA-4CFC-B40E-137379F4EF46}" destId="{28266EAF-042D-48D7-BDDD-D79D158500C0}" srcOrd="0" destOrd="0" presId="urn:microsoft.com/office/officeart/2005/8/layout/list1"/>
    <dgm:cxn modelId="{269BDA6F-2C63-4072-AB7A-529E13A11383}" type="presParOf" srcId="{2EF5E2E3-CBCA-4CFC-B40E-137379F4EF46}" destId="{508C64E5-5507-4E29-81A7-7E6405A0AFE7}" srcOrd="1" destOrd="0" presId="urn:microsoft.com/office/officeart/2005/8/layout/list1"/>
    <dgm:cxn modelId="{86BC889F-8897-49D0-AE0C-3D8862C2C8F9}" type="presParOf" srcId="{662B19FA-0A51-451D-9F9E-2DAB26B637CC}" destId="{74017A8C-F2C6-4803-A7E5-34F64CC7318D}" srcOrd="5" destOrd="0" presId="urn:microsoft.com/office/officeart/2005/8/layout/list1"/>
    <dgm:cxn modelId="{F7B4A5DC-40D3-4EA3-8AE4-B4DC753B493E}" type="presParOf" srcId="{662B19FA-0A51-451D-9F9E-2DAB26B637CC}" destId="{62EB487B-D4FF-41EE-A2EB-036A399365CF}" srcOrd="6" destOrd="0" presId="urn:microsoft.com/office/officeart/2005/8/layout/list1"/>
    <dgm:cxn modelId="{1163C02D-1E12-4226-B5A1-65B225EFE71B}" type="presParOf" srcId="{662B19FA-0A51-451D-9F9E-2DAB26B637CC}" destId="{4B06501E-8E40-43C9-8B96-CC201F50A318}" srcOrd="7" destOrd="0" presId="urn:microsoft.com/office/officeart/2005/8/layout/list1"/>
    <dgm:cxn modelId="{E9620DF8-0DA5-4E4E-A3A6-9578C5D1C64B}" type="presParOf" srcId="{662B19FA-0A51-451D-9F9E-2DAB26B637CC}" destId="{F648D748-9004-4CB1-B328-30FC538B91BD}" srcOrd="8" destOrd="0" presId="urn:microsoft.com/office/officeart/2005/8/layout/list1"/>
    <dgm:cxn modelId="{D414DCA8-666D-4A36-B4E8-BCF9D14A8A5C}" type="presParOf" srcId="{F648D748-9004-4CB1-B328-30FC538B91BD}" destId="{FE1D405B-7475-4722-A15B-8232D4C36EA9}" srcOrd="0" destOrd="0" presId="urn:microsoft.com/office/officeart/2005/8/layout/list1"/>
    <dgm:cxn modelId="{712415C6-CABC-4627-9CEE-3E0C3B844990}" type="presParOf" srcId="{F648D748-9004-4CB1-B328-30FC538B91BD}" destId="{FF8ACB89-A51C-458E-86BA-800C9179AF7D}" srcOrd="1" destOrd="0" presId="urn:microsoft.com/office/officeart/2005/8/layout/list1"/>
    <dgm:cxn modelId="{D7ED5D34-F9A2-4B3D-AE0A-E39763E00AA2}" type="presParOf" srcId="{662B19FA-0A51-451D-9F9E-2DAB26B637CC}" destId="{9A329E29-7887-4182-A012-1E188C847BE1}" srcOrd="9" destOrd="0" presId="urn:microsoft.com/office/officeart/2005/8/layout/list1"/>
    <dgm:cxn modelId="{8B48DBCE-6DF1-472F-8B34-009E7F1D95E5}" type="presParOf" srcId="{662B19FA-0A51-451D-9F9E-2DAB26B637CC}" destId="{271E9BA3-BC04-4702-A9BD-7EBD7AB895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99C6D5-B90A-4891-B113-2D78BA5C26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6D77916-8855-4C02-A1D1-B6F043E173BE}">
      <dgm:prSet phldrT="[文本]"/>
      <dgm:spPr/>
      <dgm:t>
        <a:bodyPr/>
        <a:lstStyle/>
        <a:p>
          <a:r>
            <a:rPr lang="zh-CN" altLang="en-US" dirty="0" smtClean="0"/>
            <a:t>教学设计能力提升</a:t>
          </a:r>
          <a:endParaRPr lang="zh-CN" altLang="en-US" dirty="0"/>
        </a:p>
      </dgm:t>
    </dgm:pt>
    <dgm:pt modelId="{CDEF6A24-B9A3-4D60-A341-AA3CAD8BE3D7}" type="parTrans" cxnId="{2E238F0C-1377-4203-842B-7AAB634F8B0D}">
      <dgm:prSet/>
      <dgm:spPr/>
      <dgm:t>
        <a:bodyPr/>
        <a:lstStyle/>
        <a:p>
          <a:endParaRPr lang="zh-CN" altLang="en-US"/>
        </a:p>
      </dgm:t>
    </dgm:pt>
    <dgm:pt modelId="{60FF770A-7727-4AD2-BB88-6A93365335EA}" type="sibTrans" cxnId="{2E238F0C-1377-4203-842B-7AAB634F8B0D}">
      <dgm:prSet/>
      <dgm:spPr/>
      <dgm:t>
        <a:bodyPr/>
        <a:lstStyle/>
        <a:p>
          <a:endParaRPr lang="zh-CN" altLang="en-US"/>
        </a:p>
      </dgm:t>
    </dgm:pt>
    <dgm:pt modelId="{A8F331BB-6D24-476C-A315-6B0002B10AE7}">
      <dgm:prSet phldrT="[文本]"/>
      <dgm:spPr/>
      <dgm:t>
        <a:bodyPr/>
        <a:lstStyle/>
        <a:p>
          <a:r>
            <a:rPr lang="zh-CN" altLang="en-US" dirty="0" smtClean="0"/>
            <a:t>辅助教学课件制作能力提升</a:t>
          </a:r>
          <a:endParaRPr lang="zh-CN" altLang="en-US" dirty="0"/>
        </a:p>
      </dgm:t>
    </dgm:pt>
    <dgm:pt modelId="{CA46F36A-5A74-4291-8124-1EE66BC986CA}" type="parTrans" cxnId="{F6D681D5-F072-4511-B5D4-54DBF242856B}">
      <dgm:prSet/>
      <dgm:spPr/>
      <dgm:t>
        <a:bodyPr/>
        <a:lstStyle/>
        <a:p>
          <a:endParaRPr lang="zh-CN" altLang="en-US"/>
        </a:p>
      </dgm:t>
    </dgm:pt>
    <dgm:pt modelId="{1BEFE3CC-584F-4757-B752-FD84C719F61D}" type="sibTrans" cxnId="{F6D681D5-F072-4511-B5D4-54DBF242856B}">
      <dgm:prSet/>
      <dgm:spPr/>
      <dgm:t>
        <a:bodyPr/>
        <a:lstStyle/>
        <a:p>
          <a:endParaRPr lang="zh-CN" altLang="en-US"/>
        </a:p>
      </dgm:t>
    </dgm:pt>
    <dgm:pt modelId="{1FACD5FB-6EF9-43BA-A22E-12FB11C94622}">
      <dgm:prSet phldrT="[文本]"/>
      <dgm:spPr/>
      <dgm:t>
        <a:bodyPr/>
        <a:lstStyle/>
        <a:p>
          <a:r>
            <a:rPr lang="zh-CN" altLang="en-US" dirty="0" smtClean="0"/>
            <a:t>教学组织实施能力提升</a:t>
          </a:r>
          <a:endParaRPr lang="zh-CN" altLang="en-US" dirty="0"/>
        </a:p>
      </dgm:t>
    </dgm:pt>
    <dgm:pt modelId="{379C0853-7EA4-4E86-9404-AF5462640AC0}" type="parTrans" cxnId="{E8A1A195-DBE5-40E6-981A-53622BBD293D}">
      <dgm:prSet/>
      <dgm:spPr/>
      <dgm:t>
        <a:bodyPr/>
        <a:lstStyle/>
        <a:p>
          <a:endParaRPr lang="zh-CN" altLang="en-US"/>
        </a:p>
      </dgm:t>
    </dgm:pt>
    <dgm:pt modelId="{903F3EF6-B480-40D0-8A24-65D34FA9A707}" type="sibTrans" cxnId="{E8A1A195-DBE5-40E6-981A-53622BBD293D}">
      <dgm:prSet/>
      <dgm:spPr/>
      <dgm:t>
        <a:bodyPr/>
        <a:lstStyle/>
        <a:p>
          <a:endParaRPr lang="zh-CN" altLang="en-US"/>
        </a:p>
      </dgm:t>
    </dgm:pt>
    <dgm:pt modelId="{662B19FA-0A51-451D-9F9E-2DAB26B637CC}" type="pres">
      <dgm:prSet presAssocID="{3B99C6D5-B90A-4891-B113-2D78BA5C26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D48192-3E7C-4C39-B89F-1D221C91A38B}" type="pres">
      <dgm:prSet presAssocID="{96D77916-8855-4C02-A1D1-B6F043E173BE}" presName="parentLin" presStyleCnt="0"/>
      <dgm:spPr/>
    </dgm:pt>
    <dgm:pt modelId="{9F832426-1AF9-4558-8E64-2A06A11165C4}" type="pres">
      <dgm:prSet presAssocID="{96D77916-8855-4C02-A1D1-B6F043E173BE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882E9DC-C454-47AB-93D2-CC0DB82BEC96}" type="pres">
      <dgm:prSet presAssocID="{96D77916-8855-4C02-A1D1-B6F043E173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A7513F-EB30-4FAF-8450-9A11A586CE52}" type="pres">
      <dgm:prSet presAssocID="{96D77916-8855-4C02-A1D1-B6F043E173BE}" presName="negativeSpace" presStyleCnt="0"/>
      <dgm:spPr/>
    </dgm:pt>
    <dgm:pt modelId="{AB03AF34-34D7-4B00-A25C-D58B90B5042B}" type="pres">
      <dgm:prSet presAssocID="{96D77916-8855-4C02-A1D1-B6F043E173BE}" presName="childText" presStyleLbl="conFgAcc1" presStyleIdx="0" presStyleCnt="3" custLinFactNeighborY="-190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6C356B-FEB6-4A81-B425-707B7CBA46AE}" type="pres">
      <dgm:prSet presAssocID="{60FF770A-7727-4AD2-BB88-6A93365335EA}" presName="spaceBetweenRectangles" presStyleCnt="0"/>
      <dgm:spPr/>
    </dgm:pt>
    <dgm:pt modelId="{2EF5E2E3-CBCA-4CFC-B40E-137379F4EF46}" type="pres">
      <dgm:prSet presAssocID="{A8F331BB-6D24-476C-A315-6B0002B10AE7}" presName="parentLin" presStyleCnt="0"/>
      <dgm:spPr/>
    </dgm:pt>
    <dgm:pt modelId="{28266EAF-042D-48D7-BDDD-D79D158500C0}" type="pres">
      <dgm:prSet presAssocID="{A8F331BB-6D24-476C-A315-6B0002B10AE7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508C64E5-5507-4E29-81A7-7E6405A0AFE7}" type="pres">
      <dgm:prSet presAssocID="{A8F331BB-6D24-476C-A315-6B0002B10AE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017A8C-F2C6-4803-A7E5-34F64CC7318D}" type="pres">
      <dgm:prSet presAssocID="{A8F331BB-6D24-476C-A315-6B0002B10AE7}" presName="negativeSpace" presStyleCnt="0"/>
      <dgm:spPr/>
    </dgm:pt>
    <dgm:pt modelId="{62EB487B-D4FF-41EE-A2EB-036A399365CF}" type="pres">
      <dgm:prSet presAssocID="{A8F331BB-6D24-476C-A315-6B0002B10AE7}" presName="childText" presStyleLbl="conFgAcc1" presStyleIdx="1" presStyleCnt="3">
        <dgm:presLayoutVars>
          <dgm:bulletEnabled val="1"/>
        </dgm:presLayoutVars>
      </dgm:prSet>
      <dgm:spPr/>
    </dgm:pt>
    <dgm:pt modelId="{4B06501E-8E40-43C9-8B96-CC201F50A318}" type="pres">
      <dgm:prSet presAssocID="{1BEFE3CC-584F-4757-B752-FD84C719F61D}" presName="spaceBetweenRectangles" presStyleCnt="0"/>
      <dgm:spPr/>
    </dgm:pt>
    <dgm:pt modelId="{F648D748-9004-4CB1-B328-30FC538B91BD}" type="pres">
      <dgm:prSet presAssocID="{1FACD5FB-6EF9-43BA-A22E-12FB11C94622}" presName="parentLin" presStyleCnt="0"/>
      <dgm:spPr/>
    </dgm:pt>
    <dgm:pt modelId="{FE1D405B-7475-4722-A15B-8232D4C36EA9}" type="pres">
      <dgm:prSet presAssocID="{1FACD5FB-6EF9-43BA-A22E-12FB11C94622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FF8ACB89-A51C-458E-86BA-800C9179AF7D}" type="pres">
      <dgm:prSet presAssocID="{1FACD5FB-6EF9-43BA-A22E-12FB11C946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329E29-7887-4182-A012-1E188C847BE1}" type="pres">
      <dgm:prSet presAssocID="{1FACD5FB-6EF9-43BA-A22E-12FB11C94622}" presName="negativeSpace" presStyleCnt="0"/>
      <dgm:spPr/>
    </dgm:pt>
    <dgm:pt modelId="{271E9BA3-BC04-4702-A9BD-7EBD7AB89524}" type="pres">
      <dgm:prSet presAssocID="{1FACD5FB-6EF9-43BA-A22E-12FB11C946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EE7EF15-26FE-4BA3-AED3-AA585A39445E}" type="presOf" srcId="{1FACD5FB-6EF9-43BA-A22E-12FB11C94622}" destId="{FE1D405B-7475-4722-A15B-8232D4C36EA9}" srcOrd="0" destOrd="0" presId="urn:microsoft.com/office/officeart/2005/8/layout/list1"/>
    <dgm:cxn modelId="{0859D687-ECCA-4E24-88C0-553C85B17D86}" type="presOf" srcId="{3B99C6D5-B90A-4891-B113-2D78BA5C262B}" destId="{662B19FA-0A51-451D-9F9E-2DAB26B637CC}" srcOrd="0" destOrd="0" presId="urn:microsoft.com/office/officeart/2005/8/layout/list1"/>
    <dgm:cxn modelId="{A6F06F5C-47A4-440D-BA37-0E1D1235F6A3}" type="presOf" srcId="{96D77916-8855-4C02-A1D1-B6F043E173BE}" destId="{7882E9DC-C454-47AB-93D2-CC0DB82BEC96}" srcOrd="1" destOrd="0" presId="urn:microsoft.com/office/officeart/2005/8/layout/list1"/>
    <dgm:cxn modelId="{E8A1A195-DBE5-40E6-981A-53622BBD293D}" srcId="{3B99C6D5-B90A-4891-B113-2D78BA5C262B}" destId="{1FACD5FB-6EF9-43BA-A22E-12FB11C94622}" srcOrd="2" destOrd="0" parTransId="{379C0853-7EA4-4E86-9404-AF5462640AC0}" sibTransId="{903F3EF6-B480-40D0-8A24-65D34FA9A707}"/>
    <dgm:cxn modelId="{CAFCA7DB-53FE-40B9-BC5B-38CBF576CB1C}" type="presOf" srcId="{96D77916-8855-4C02-A1D1-B6F043E173BE}" destId="{9F832426-1AF9-4558-8E64-2A06A11165C4}" srcOrd="0" destOrd="0" presId="urn:microsoft.com/office/officeart/2005/8/layout/list1"/>
    <dgm:cxn modelId="{F6D681D5-F072-4511-B5D4-54DBF242856B}" srcId="{3B99C6D5-B90A-4891-B113-2D78BA5C262B}" destId="{A8F331BB-6D24-476C-A315-6B0002B10AE7}" srcOrd="1" destOrd="0" parTransId="{CA46F36A-5A74-4291-8124-1EE66BC986CA}" sibTransId="{1BEFE3CC-584F-4757-B752-FD84C719F61D}"/>
    <dgm:cxn modelId="{2E238F0C-1377-4203-842B-7AAB634F8B0D}" srcId="{3B99C6D5-B90A-4891-B113-2D78BA5C262B}" destId="{96D77916-8855-4C02-A1D1-B6F043E173BE}" srcOrd="0" destOrd="0" parTransId="{CDEF6A24-B9A3-4D60-A341-AA3CAD8BE3D7}" sibTransId="{60FF770A-7727-4AD2-BB88-6A93365335EA}"/>
    <dgm:cxn modelId="{581E4391-45F0-4F3B-B362-4AD66084DBEF}" type="presOf" srcId="{A8F331BB-6D24-476C-A315-6B0002B10AE7}" destId="{28266EAF-042D-48D7-BDDD-D79D158500C0}" srcOrd="0" destOrd="0" presId="urn:microsoft.com/office/officeart/2005/8/layout/list1"/>
    <dgm:cxn modelId="{936D12AC-75CE-45A6-B4B9-8589C4E3FE31}" type="presOf" srcId="{A8F331BB-6D24-476C-A315-6B0002B10AE7}" destId="{508C64E5-5507-4E29-81A7-7E6405A0AFE7}" srcOrd="1" destOrd="0" presId="urn:microsoft.com/office/officeart/2005/8/layout/list1"/>
    <dgm:cxn modelId="{BB89015E-8F64-44DC-8B39-6EC11A8103D7}" type="presOf" srcId="{1FACD5FB-6EF9-43BA-A22E-12FB11C94622}" destId="{FF8ACB89-A51C-458E-86BA-800C9179AF7D}" srcOrd="1" destOrd="0" presId="urn:microsoft.com/office/officeart/2005/8/layout/list1"/>
    <dgm:cxn modelId="{53CA1AA7-176B-4A19-9207-E408F83D33A0}" type="presParOf" srcId="{662B19FA-0A51-451D-9F9E-2DAB26B637CC}" destId="{FFD48192-3E7C-4C39-B89F-1D221C91A38B}" srcOrd="0" destOrd="0" presId="urn:microsoft.com/office/officeart/2005/8/layout/list1"/>
    <dgm:cxn modelId="{8E47B108-E5BA-4B97-B7BD-FAF396719039}" type="presParOf" srcId="{FFD48192-3E7C-4C39-B89F-1D221C91A38B}" destId="{9F832426-1AF9-4558-8E64-2A06A11165C4}" srcOrd="0" destOrd="0" presId="urn:microsoft.com/office/officeart/2005/8/layout/list1"/>
    <dgm:cxn modelId="{D8766F23-4D50-4DC5-9796-71C58A8FAE76}" type="presParOf" srcId="{FFD48192-3E7C-4C39-B89F-1D221C91A38B}" destId="{7882E9DC-C454-47AB-93D2-CC0DB82BEC96}" srcOrd="1" destOrd="0" presId="urn:microsoft.com/office/officeart/2005/8/layout/list1"/>
    <dgm:cxn modelId="{891ABE8F-D908-483D-8DA9-7B25C629FD64}" type="presParOf" srcId="{662B19FA-0A51-451D-9F9E-2DAB26B637CC}" destId="{F5A7513F-EB30-4FAF-8450-9A11A586CE52}" srcOrd="1" destOrd="0" presId="urn:microsoft.com/office/officeart/2005/8/layout/list1"/>
    <dgm:cxn modelId="{D966BD1E-00BE-4B45-841A-723A73E227D9}" type="presParOf" srcId="{662B19FA-0A51-451D-9F9E-2DAB26B637CC}" destId="{AB03AF34-34D7-4B00-A25C-D58B90B5042B}" srcOrd="2" destOrd="0" presId="urn:microsoft.com/office/officeart/2005/8/layout/list1"/>
    <dgm:cxn modelId="{C7C52D8E-69DC-4E23-B4A2-1CC1DBD1730D}" type="presParOf" srcId="{662B19FA-0A51-451D-9F9E-2DAB26B637CC}" destId="{1A6C356B-FEB6-4A81-B425-707B7CBA46AE}" srcOrd="3" destOrd="0" presId="urn:microsoft.com/office/officeart/2005/8/layout/list1"/>
    <dgm:cxn modelId="{F6FE7E7C-F8C3-418D-BF54-4BE35239AE2A}" type="presParOf" srcId="{662B19FA-0A51-451D-9F9E-2DAB26B637CC}" destId="{2EF5E2E3-CBCA-4CFC-B40E-137379F4EF46}" srcOrd="4" destOrd="0" presId="urn:microsoft.com/office/officeart/2005/8/layout/list1"/>
    <dgm:cxn modelId="{BFCD7203-36C8-4AAF-971F-18C26AF526DD}" type="presParOf" srcId="{2EF5E2E3-CBCA-4CFC-B40E-137379F4EF46}" destId="{28266EAF-042D-48D7-BDDD-D79D158500C0}" srcOrd="0" destOrd="0" presId="urn:microsoft.com/office/officeart/2005/8/layout/list1"/>
    <dgm:cxn modelId="{42378FF4-4359-4909-8FED-4F0ABB26609B}" type="presParOf" srcId="{2EF5E2E3-CBCA-4CFC-B40E-137379F4EF46}" destId="{508C64E5-5507-4E29-81A7-7E6405A0AFE7}" srcOrd="1" destOrd="0" presId="urn:microsoft.com/office/officeart/2005/8/layout/list1"/>
    <dgm:cxn modelId="{CD21FB7E-B4CE-473E-A747-D0AA49D45F11}" type="presParOf" srcId="{662B19FA-0A51-451D-9F9E-2DAB26B637CC}" destId="{74017A8C-F2C6-4803-A7E5-34F64CC7318D}" srcOrd="5" destOrd="0" presId="urn:microsoft.com/office/officeart/2005/8/layout/list1"/>
    <dgm:cxn modelId="{4E9C795B-158D-4E93-B34C-AF4E3D8929D3}" type="presParOf" srcId="{662B19FA-0A51-451D-9F9E-2DAB26B637CC}" destId="{62EB487B-D4FF-41EE-A2EB-036A399365CF}" srcOrd="6" destOrd="0" presId="urn:microsoft.com/office/officeart/2005/8/layout/list1"/>
    <dgm:cxn modelId="{C17A2FE2-032E-4290-B2D2-6EB2B7E5F8D5}" type="presParOf" srcId="{662B19FA-0A51-451D-9F9E-2DAB26B637CC}" destId="{4B06501E-8E40-43C9-8B96-CC201F50A318}" srcOrd="7" destOrd="0" presId="urn:microsoft.com/office/officeart/2005/8/layout/list1"/>
    <dgm:cxn modelId="{48F86902-C7F2-4421-8F18-F6A76132B904}" type="presParOf" srcId="{662B19FA-0A51-451D-9F9E-2DAB26B637CC}" destId="{F648D748-9004-4CB1-B328-30FC538B91BD}" srcOrd="8" destOrd="0" presId="urn:microsoft.com/office/officeart/2005/8/layout/list1"/>
    <dgm:cxn modelId="{197F4E3F-D9B6-4354-981A-1B0DF5868B62}" type="presParOf" srcId="{F648D748-9004-4CB1-B328-30FC538B91BD}" destId="{FE1D405B-7475-4722-A15B-8232D4C36EA9}" srcOrd="0" destOrd="0" presId="urn:microsoft.com/office/officeart/2005/8/layout/list1"/>
    <dgm:cxn modelId="{5E7233F4-53A1-4060-8528-4F0CF9A5A4CE}" type="presParOf" srcId="{F648D748-9004-4CB1-B328-30FC538B91BD}" destId="{FF8ACB89-A51C-458E-86BA-800C9179AF7D}" srcOrd="1" destOrd="0" presId="urn:microsoft.com/office/officeart/2005/8/layout/list1"/>
    <dgm:cxn modelId="{2AFCFAFC-2C56-4C03-BC39-569BE1AF5770}" type="presParOf" srcId="{662B19FA-0A51-451D-9F9E-2DAB26B637CC}" destId="{9A329E29-7887-4182-A012-1E188C847BE1}" srcOrd="9" destOrd="0" presId="urn:microsoft.com/office/officeart/2005/8/layout/list1"/>
    <dgm:cxn modelId="{ABE516B7-DD69-4764-8160-783E995458C9}" type="presParOf" srcId="{662B19FA-0A51-451D-9F9E-2DAB26B637CC}" destId="{271E9BA3-BC04-4702-A9BD-7EBD7AB895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99C6D5-B90A-4891-B113-2D78BA5C26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6D77916-8855-4C02-A1D1-B6F043E173BE}">
      <dgm:prSet phldrT="[文本]"/>
      <dgm:spPr/>
      <dgm:t>
        <a:bodyPr/>
        <a:lstStyle/>
        <a:p>
          <a:r>
            <a:rPr lang="zh-CN" altLang="en-US" dirty="0" smtClean="0"/>
            <a:t>个别教师重视度不够</a:t>
          </a:r>
          <a:endParaRPr lang="zh-CN" altLang="en-US" dirty="0"/>
        </a:p>
      </dgm:t>
    </dgm:pt>
    <dgm:pt modelId="{CDEF6A24-B9A3-4D60-A341-AA3CAD8BE3D7}" type="parTrans" cxnId="{2E238F0C-1377-4203-842B-7AAB634F8B0D}">
      <dgm:prSet/>
      <dgm:spPr/>
      <dgm:t>
        <a:bodyPr/>
        <a:lstStyle/>
        <a:p>
          <a:endParaRPr lang="zh-CN" altLang="en-US"/>
        </a:p>
      </dgm:t>
    </dgm:pt>
    <dgm:pt modelId="{60FF770A-7727-4AD2-BB88-6A93365335EA}" type="sibTrans" cxnId="{2E238F0C-1377-4203-842B-7AAB634F8B0D}">
      <dgm:prSet/>
      <dgm:spPr/>
      <dgm:t>
        <a:bodyPr/>
        <a:lstStyle/>
        <a:p>
          <a:endParaRPr lang="zh-CN" altLang="en-US"/>
        </a:p>
      </dgm:t>
    </dgm:pt>
    <dgm:pt modelId="{A8F331BB-6D24-476C-A315-6B0002B10AE7}">
      <dgm:prSet phldrT="[文本]"/>
      <dgm:spPr/>
      <dgm:t>
        <a:bodyPr/>
        <a:lstStyle/>
        <a:p>
          <a:r>
            <a:rPr lang="zh-CN" altLang="en-US" dirty="0" smtClean="0"/>
            <a:t>对人才培养方案研究不够</a:t>
          </a:r>
          <a:endParaRPr lang="zh-CN" altLang="en-US" dirty="0"/>
        </a:p>
      </dgm:t>
    </dgm:pt>
    <dgm:pt modelId="{CA46F36A-5A74-4291-8124-1EE66BC986CA}" type="parTrans" cxnId="{F6D681D5-F072-4511-B5D4-54DBF242856B}">
      <dgm:prSet/>
      <dgm:spPr/>
      <dgm:t>
        <a:bodyPr/>
        <a:lstStyle/>
        <a:p>
          <a:endParaRPr lang="zh-CN" altLang="en-US"/>
        </a:p>
      </dgm:t>
    </dgm:pt>
    <dgm:pt modelId="{1BEFE3CC-584F-4757-B752-FD84C719F61D}" type="sibTrans" cxnId="{F6D681D5-F072-4511-B5D4-54DBF242856B}">
      <dgm:prSet/>
      <dgm:spPr/>
      <dgm:t>
        <a:bodyPr/>
        <a:lstStyle/>
        <a:p>
          <a:endParaRPr lang="zh-CN" altLang="en-US"/>
        </a:p>
      </dgm:t>
    </dgm:pt>
    <dgm:pt modelId="{1FACD5FB-6EF9-43BA-A22E-12FB11C94622}">
      <dgm:prSet phldrT="[文本]"/>
      <dgm:spPr/>
      <dgm:t>
        <a:bodyPr/>
        <a:lstStyle/>
        <a:p>
          <a:r>
            <a:rPr lang="zh-CN" altLang="en-US" dirty="0" smtClean="0"/>
            <a:t>教学方法设计重量不重质</a:t>
          </a:r>
          <a:endParaRPr lang="zh-CN" altLang="en-US" dirty="0"/>
        </a:p>
      </dgm:t>
    </dgm:pt>
    <dgm:pt modelId="{379C0853-7EA4-4E86-9404-AF5462640AC0}" type="parTrans" cxnId="{E8A1A195-DBE5-40E6-981A-53622BBD293D}">
      <dgm:prSet/>
      <dgm:spPr/>
      <dgm:t>
        <a:bodyPr/>
        <a:lstStyle/>
        <a:p>
          <a:endParaRPr lang="zh-CN" altLang="en-US"/>
        </a:p>
      </dgm:t>
    </dgm:pt>
    <dgm:pt modelId="{903F3EF6-B480-40D0-8A24-65D34FA9A707}" type="sibTrans" cxnId="{E8A1A195-DBE5-40E6-981A-53622BBD293D}">
      <dgm:prSet/>
      <dgm:spPr/>
      <dgm:t>
        <a:bodyPr/>
        <a:lstStyle/>
        <a:p>
          <a:endParaRPr lang="zh-CN" altLang="en-US"/>
        </a:p>
      </dgm:t>
    </dgm:pt>
    <dgm:pt modelId="{662B19FA-0A51-451D-9F9E-2DAB26B637CC}" type="pres">
      <dgm:prSet presAssocID="{3B99C6D5-B90A-4891-B113-2D78BA5C26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D48192-3E7C-4C39-B89F-1D221C91A38B}" type="pres">
      <dgm:prSet presAssocID="{96D77916-8855-4C02-A1D1-B6F043E173BE}" presName="parentLin" presStyleCnt="0"/>
      <dgm:spPr/>
    </dgm:pt>
    <dgm:pt modelId="{9F832426-1AF9-4558-8E64-2A06A11165C4}" type="pres">
      <dgm:prSet presAssocID="{96D77916-8855-4C02-A1D1-B6F043E173BE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882E9DC-C454-47AB-93D2-CC0DB82BEC96}" type="pres">
      <dgm:prSet presAssocID="{96D77916-8855-4C02-A1D1-B6F043E173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A7513F-EB30-4FAF-8450-9A11A586CE52}" type="pres">
      <dgm:prSet presAssocID="{96D77916-8855-4C02-A1D1-B6F043E173BE}" presName="negativeSpace" presStyleCnt="0"/>
      <dgm:spPr/>
    </dgm:pt>
    <dgm:pt modelId="{AB03AF34-34D7-4B00-A25C-D58B90B5042B}" type="pres">
      <dgm:prSet presAssocID="{96D77916-8855-4C02-A1D1-B6F043E173BE}" presName="childText" presStyleLbl="conFgAcc1" presStyleIdx="0" presStyleCnt="3" custLinFactNeighborY="-190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6C356B-FEB6-4A81-B425-707B7CBA46AE}" type="pres">
      <dgm:prSet presAssocID="{60FF770A-7727-4AD2-BB88-6A93365335EA}" presName="spaceBetweenRectangles" presStyleCnt="0"/>
      <dgm:spPr/>
    </dgm:pt>
    <dgm:pt modelId="{2EF5E2E3-CBCA-4CFC-B40E-137379F4EF46}" type="pres">
      <dgm:prSet presAssocID="{A8F331BB-6D24-476C-A315-6B0002B10AE7}" presName="parentLin" presStyleCnt="0"/>
      <dgm:spPr/>
    </dgm:pt>
    <dgm:pt modelId="{28266EAF-042D-48D7-BDDD-D79D158500C0}" type="pres">
      <dgm:prSet presAssocID="{A8F331BB-6D24-476C-A315-6B0002B10AE7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508C64E5-5507-4E29-81A7-7E6405A0AFE7}" type="pres">
      <dgm:prSet presAssocID="{A8F331BB-6D24-476C-A315-6B0002B10AE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017A8C-F2C6-4803-A7E5-34F64CC7318D}" type="pres">
      <dgm:prSet presAssocID="{A8F331BB-6D24-476C-A315-6B0002B10AE7}" presName="negativeSpace" presStyleCnt="0"/>
      <dgm:spPr/>
    </dgm:pt>
    <dgm:pt modelId="{62EB487B-D4FF-41EE-A2EB-036A399365CF}" type="pres">
      <dgm:prSet presAssocID="{A8F331BB-6D24-476C-A315-6B0002B10AE7}" presName="childText" presStyleLbl="conFgAcc1" presStyleIdx="1" presStyleCnt="3">
        <dgm:presLayoutVars>
          <dgm:bulletEnabled val="1"/>
        </dgm:presLayoutVars>
      </dgm:prSet>
      <dgm:spPr/>
    </dgm:pt>
    <dgm:pt modelId="{4B06501E-8E40-43C9-8B96-CC201F50A318}" type="pres">
      <dgm:prSet presAssocID="{1BEFE3CC-584F-4757-B752-FD84C719F61D}" presName="spaceBetweenRectangles" presStyleCnt="0"/>
      <dgm:spPr/>
    </dgm:pt>
    <dgm:pt modelId="{F648D748-9004-4CB1-B328-30FC538B91BD}" type="pres">
      <dgm:prSet presAssocID="{1FACD5FB-6EF9-43BA-A22E-12FB11C94622}" presName="parentLin" presStyleCnt="0"/>
      <dgm:spPr/>
    </dgm:pt>
    <dgm:pt modelId="{FE1D405B-7475-4722-A15B-8232D4C36EA9}" type="pres">
      <dgm:prSet presAssocID="{1FACD5FB-6EF9-43BA-A22E-12FB11C94622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FF8ACB89-A51C-458E-86BA-800C9179AF7D}" type="pres">
      <dgm:prSet presAssocID="{1FACD5FB-6EF9-43BA-A22E-12FB11C946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329E29-7887-4182-A012-1E188C847BE1}" type="pres">
      <dgm:prSet presAssocID="{1FACD5FB-6EF9-43BA-A22E-12FB11C94622}" presName="negativeSpace" presStyleCnt="0"/>
      <dgm:spPr/>
    </dgm:pt>
    <dgm:pt modelId="{271E9BA3-BC04-4702-A9BD-7EBD7AB89524}" type="pres">
      <dgm:prSet presAssocID="{1FACD5FB-6EF9-43BA-A22E-12FB11C946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19B1692-C440-413C-97D6-764B18A696F3}" type="presOf" srcId="{A8F331BB-6D24-476C-A315-6B0002B10AE7}" destId="{508C64E5-5507-4E29-81A7-7E6405A0AFE7}" srcOrd="1" destOrd="0" presId="urn:microsoft.com/office/officeart/2005/8/layout/list1"/>
    <dgm:cxn modelId="{F2D20349-CE5D-4D1B-8EC6-6429502A2D5C}" type="presOf" srcId="{A8F331BB-6D24-476C-A315-6B0002B10AE7}" destId="{28266EAF-042D-48D7-BDDD-D79D158500C0}" srcOrd="0" destOrd="0" presId="urn:microsoft.com/office/officeart/2005/8/layout/list1"/>
    <dgm:cxn modelId="{E8A1A195-DBE5-40E6-981A-53622BBD293D}" srcId="{3B99C6D5-B90A-4891-B113-2D78BA5C262B}" destId="{1FACD5FB-6EF9-43BA-A22E-12FB11C94622}" srcOrd="2" destOrd="0" parTransId="{379C0853-7EA4-4E86-9404-AF5462640AC0}" sibTransId="{903F3EF6-B480-40D0-8A24-65D34FA9A707}"/>
    <dgm:cxn modelId="{42CF58CB-F6C1-48F9-9F85-F8AAF2404BB4}" type="presOf" srcId="{96D77916-8855-4C02-A1D1-B6F043E173BE}" destId="{9F832426-1AF9-4558-8E64-2A06A11165C4}" srcOrd="0" destOrd="0" presId="urn:microsoft.com/office/officeart/2005/8/layout/list1"/>
    <dgm:cxn modelId="{10AA974A-39EB-4690-8C84-06EEEF34333A}" type="presOf" srcId="{96D77916-8855-4C02-A1D1-B6F043E173BE}" destId="{7882E9DC-C454-47AB-93D2-CC0DB82BEC96}" srcOrd="1" destOrd="0" presId="urn:microsoft.com/office/officeart/2005/8/layout/list1"/>
    <dgm:cxn modelId="{F6D681D5-F072-4511-B5D4-54DBF242856B}" srcId="{3B99C6D5-B90A-4891-B113-2D78BA5C262B}" destId="{A8F331BB-6D24-476C-A315-6B0002B10AE7}" srcOrd="1" destOrd="0" parTransId="{CA46F36A-5A74-4291-8124-1EE66BC986CA}" sibTransId="{1BEFE3CC-584F-4757-B752-FD84C719F61D}"/>
    <dgm:cxn modelId="{34EC3224-1799-4031-B663-28897F9D1EC6}" type="presOf" srcId="{1FACD5FB-6EF9-43BA-A22E-12FB11C94622}" destId="{FF8ACB89-A51C-458E-86BA-800C9179AF7D}" srcOrd="1" destOrd="0" presId="urn:microsoft.com/office/officeart/2005/8/layout/list1"/>
    <dgm:cxn modelId="{2E238F0C-1377-4203-842B-7AAB634F8B0D}" srcId="{3B99C6D5-B90A-4891-B113-2D78BA5C262B}" destId="{96D77916-8855-4C02-A1D1-B6F043E173BE}" srcOrd="0" destOrd="0" parTransId="{CDEF6A24-B9A3-4D60-A341-AA3CAD8BE3D7}" sibTransId="{60FF770A-7727-4AD2-BB88-6A93365335EA}"/>
    <dgm:cxn modelId="{DF0F8CA2-376B-48B4-BE0C-84DF0437FF8D}" type="presOf" srcId="{1FACD5FB-6EF9-43BA-A22E-12FB11C94622}" destId="{FE1D405B-7475-4722-A15B-8232D4C36EA9}" srcOrd="0" destOrd="0" presId="urn:microsoft.com/office/officeart/2005/8/layout/list1"/>
    <dgm:cxn modelId="{3382A528-D3DE-4E79-8EE6-54C407A0DCFD}" type="presOf" srcId="{3B99C6D5-B90A-4891-B113-2D78BA5C262B}" destId="{662B19FA-0A51-451D-9F9E-2DAB26B637CC}" srcOrd="0" destOrd="0" presId="urn:microsoft.com/office/officeart/2005/8/layout/list1"/>
    <dgm:cxn modelId="{FDFD34D4-53D2-4D5D-8B97-08AAE58B6608}" type="presParOf" srcId="{662B19FA-0A51-451D-9F9E-2DAB26B637CC}" destId="{FFD48192-3E7C-4C39-B89F-1D221C91A38B}" srcOrd="0" destOrd="0" presId="urn:microsoft.com/office/officeart/2005/8/layout/list1"/>
    <dgm:cxn modelId="{7855FD9B-45E0-4F1A-8D24-95CB912426D3}" type="presParOf" srcId="{FFD48192-3E7C-4C39-B89F-1D221C91A38B}" destId="{9F832426-1AF9-4558-8E64-2A06A11165C4}" srcOrd="0" destOrd="0" presId="urn:microsoft.com/office/officeart/2005/8/layout/list1"/>
    <dgm:cxn modelId="{54009903-E1A0-4924-9164-C74E8E46F519}" type="presParOf" srcId="{FFD48192-3E7C-4C39-B89F-1D221C91A38B}" destId="{7882E9DC-C454-47AB-93D2-CC0DB82BEC96}" srcOrd="1" destOrd="0" presId="urn:microsoft.com/office/officeart/2005/8/layout/list1"/>
    <dgm:cxn modelId="{77FB9730-379D-49B6-973F-74C854B1502B}" type="presParOf" srcId="{662B19FA-0A51-451D-9F9E-2DAB26B637CC}" destId="{F5A7513F-EB30-4FAF-8450-9A11A586CE52}" srcOrd="1" destOrd="0" presId="urn:microsoft.com/office/officeart/2005/8/layout/list1"/>
    <dgm:cxn modelId="{3A0DC9C3-FC50-49E3-84D7-66F594E271D8}" type="presParOf" srcId="{662B19FA-0A51-451D-9F9E-2DAB26B637CC}" destId="{AB03AF34-34D7-4B00-A25C-D58B90B5042B}" srcOrd="2" destOrd="0" presId="urn:microsoft.com/office/officeart/2005/8/layout/list1"/>
    <dgm:cxn modelId="{12997401-EA3F-40E0-9639-D36F0A74926F}" type="presParOf" srcId="{662B19FA-0A51-451D-9F9E-2DAB26B637CC}" destId="{1A6C356B-FEB6-4A81-B425-707B7CBA46AE}" srcOrd="3" destOrd="0" presId="urn:microsoft.com/office/officeart/2005/8/layout/list1"/>
    <dgm:cxn modelId="{3C57DA2A-B083-49B7-85F5-22336C82A394}" type="presParOf" srcId="{662B19FA-0A51-451D-9F9E-2DAB26B637CC}" destId="{2EF5E2E3-CBCA-4CFC-B40E-137379F4EF46}" srcOrd="4" destOrd="0" presId="urn:microsoft.com/office/officeart/2005/8/layout/list1"/>
    <dgm:cxn modelId="{7CFCE7FA-0AB8-4779-BF24-A437F6CADDF6}" type="presParOf" srcId="{2EF5E2E3-CBCA-4CFC-B40E-137379F4EF46}" destId="{28266EAF-042D-48D7-BDDD-D79D158500C0}" srcOrd="0" destOrd="0" presId="urn:microsoft.com/office/officeart/2005/8/layout/list1"/>
    <dgm:cxn modelId="{C3540453-72F6-4B99-98EE-04D72D17BEEC}" type="presParOf" srcId="{2EF5E2E3-CBCA-4CFC-B40E-137379F4EF46}" destId="{508C64E5-5507-4E29-81A7-7E6405A0AFE7}" srcOrd="1" destOrd="0" presId="urn:microsoft.com/office/officeart/2005/8/layout/list1"/>
    <dgm:cxn modelId="{2E44F71B-82F6-4B06-8376-0FC202A3628B}" type="presParOf" srcId="{662B19FA-0A51-451D-9F9E-2DAB26B637CC}" destId="{74017A8C-F2C6-4803-A7E5-34F64CC7318D}" srcOrd="5" destOrd="0" presId="urn:microsoft.com/office/officeart/2005/8/layout/list1"/>
    <dgm:cxn modelId="{D6FF92B5-BBF2-42C1-9888-F1D9B469963B}" type="presParOf" srcId="{662B19FA-0A51-451D-9F9E-2DAB26B637CC}" destId="{62EB487B-D4FF-41EE-A2EB-036A399365CF}" srcOrd="6" destOrd="0" presId="urn:microsoft.com/office/officeart/2005/8/layout/list1"/>
    <dgm:cxn modelId="{8FC2F57B-7AFA-4C0C-9BB6-655B56CE6EAB}" type="presParOf" srcId="{662B19FA-0A51-451D-9F9E-2DAB26B637CC}" destId="{4B06501E-8E40-43C9-8B96-CC201F50A318}" srcOrd="7" destOrd="0" presId="urn:microsoft.com/office/officeart/2005/8/layout/list1"/>
    <dgm:cxn modelId="{4BE96D6C-9C9C-47BB-8DD4-EF7E0A0853A2}" type="presParOf" srcId="{662B19FA-0A51-451D-9F9E-2DAB26B637CC}" destId="{F648D748-9004-4CB1-B328-30FC538B91BD}" srcOrd="8" destOrd="0" presId="urn:microsoft.com/office/officeart/2005/8/layout/list1"/>
    <dgm:cxn modelId="{E8AF2EBD-A976-4081-9465-1F16788D7C89}" type="presParOf" srcId="{F648D748-9004-4CB1-B328-30FC538B91BD}" destId="{FE1D405B-7475-4722-A15B-8232D4C36EA9}" srcOrd="0" destOrd="0" presId="urn:microsoft.com/office/officeart/2005/8/layout/list1"/>
    <dgm:cxn modelId="{D21273A3-107A-4511-9FBF-8E965355E6C7}" type="presParOf" srcId="{F648D748-9004-4CB1-B328-30FC538B91BD}" destId="{FF8ACB89-A51C-458E-86BA-800C9179AF7D}" srcOrd="1" destOrd="0" presId="urn:microsoft.com/office/officeart/2005/8/layout/list1"/>
    <dgm:cxn modelId="{0DCEC492-E157-494F-BBCC-766DC5DBA79A}" type="presParOf" srcId="{662B19FA-0A51-451D-9F9E-2DAB26B637CC}" destId="{9A329E29-7887-4182-A012-1E188C847BE1}" srcOrd="9" destOrd="0" presId="urn:microsoft.com/office/officeart/2005/8/layout/list1"/>
    <dgm:cxn modelId="{11F6A3F8-F627-4E48-A8B4-C2CF804E1182}" type="presParOf" srcId="{662B19FA-0A51-451D-9F9E-2DAB26B637CC}" destId="{271E9BA3-BC04-4702-A9BD-7EBD7AB895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C777F-640A-4260-8143-7BFF006C9908}">
      <dsp:nvSpPr>
        <dsp:cNvPr id="0" name=""/>
        <dsp:cNvSpPr/>
      </dsp:nvSpPr>
      <dsp:spPr>
        <a:xfrm>
          <a:off x="3362773" y="1814601"/>
          <a:ext cx="2217846" cy="2217846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教务处</a:t>
          </a:r>
          <a:endParaRPr lang="zh-CN" altLang="en-US" sz="2100" kern="1200" dirty="0"/>
        </a:p>
      </dsp:txBody>
      <dsp:txXfrm>
        <a:off x="3808659" y="2334121"/>
        <a:ext cx="1326074" cy="1140018"/>
      </dsp:txXfrm>
    </dsp:sp>
    <dsp:sp modelId="{9A209887-F56B-4AC3-BBF1-8552FAB074B5}">
      <dsp:nvSpPr>
        <dsp:cNvPr id="0" name=""/>
        <dsp:cNvSpPr/>
      </dsp:nvSpPr>
      <dsp:spPr>
        <a:xfrm>
          <a:off x="1656177" y="1296141"/>
          <a:ext cx="1612979" cy="1612979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工会</a:t>
          </a:r>
          <a:endParaRPr lang="zh-CN" altLang="en-US" sz="2100" kern="1200" dirty="0"/>
        </a:p>
      </dsp:txBody>
      <dsp:txXfrm>
        <a:off x="2062249" y="1704668"/>
        <a:ext cx="800835" cy="795925"/>
      </dsp:txXfrm>
    </dsp:sp>
    <dsp:sp modelId="{FBB0103F-5CF8-4426-B5D2-3189913EBA2E}">
      <dsp:nvSpPr>
        <dsp:cNvPr id="0" name=""/>
        <dsp:cNvSpPr/>
      </dsp:nvSpPr>
      <dsp:spPr>
        <a:xfrm rot="20700000">
          <a:off x="3057910" y="177592"/>
          <a:ext cx="1580390" cy="158039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组织人事处</a:t>
          </a:r>
          <a:endParaRPr lang="zh-CN" altLang="en-US" sz="2100" kern="1200" dirty="0"/>
        </a:p>
      </dsp:txBody>
      <dsp:txXfrm rot="-20700000">
        <a:off x="3404536" y="524218"/>
        <a:ext cx="887138" cy="887138"/>
      </dsp:txXfrm>
    </dsp:sp>
    <dsp:sp modelId="{D3B1686E-286A-4439-B2F4-AB1B83D5F5C8}">
      <dsp:nvSpPr>
        <dsp:cNvPr id="0" name=""/>
        <dsp:cNvSpPr/>
      </dsp:nvSpPr>
      <dsp:spPr>
        <a:xfrm>
          <a:off x="3190470" y="1480935"/>
          <a:ext cx="2838843" cy="2838843"/>
        </a:xfrm>
        <a:prstGeom prst="circularArrow">
          <a:avLst>
            <a:gd name="adj1" fmla="val 4688"/>
            <a:gd name="adj2" fmla="val 299029"/>
            <a:gd name="adj3" fmla="val 2512291"/>
            <a:gd name="adj4" fmla="val 1586965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505FBF-622E-4CE0-A98C-B79FB960E05C}">
      <dsp:nvSpPr>
        <dsp:cNvPr id="0" name=""/>
        <dsp:cNvSpPr/>
      </dsp:nvSpPr>
      <dsp:spPr>
        <a:xfrm>
          <a:off x="1224140" y="1008110"/>
          <a:ext cx="2062597" cy="20625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390C23-9CCF-48F6-8FAE-19D6D64452C4}">
      <dsp:nvSpPr>
        <dsp:cNvPr id="0" name=""/>
        <dsp:cNvSpPr/>
      </dsp:nvSpPr>
      <dsp:spPr>
        <a:xfrm>
          <a:off x="2664303" y="-288035"/>
          <a:ext cx="2223895" cy="222389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3AF34-34D7-4B00-A25C-D58B90B5042B}">
      <dsp:nvSpPr>
        <dsp:cNvPr id="0" name=""/>
        <dsp:cNvSpPr/>
      </dsp:nvSpPr>
      <dsp:spPr>
        <a:xfrm>
          <a:off x="0" y="483659"/>
          <a:ext cx="6096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2E9DC-C454-47AB-93D2-CC0DB82BEC96}">
      <dsp:nvSpPr>
        <dsp:cNvPr id="0" name=""/>
        <dsp:cNvSpPr/>
      </dsp:nvSpPr>
      <dsp:spPr>
        <a:xfrm>
          <a:off x="304800" y="71799"/>
          <a:ext cx="42672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职教观念的大转变</a:t>
          </a:r>
          <a:endParaRPr lang="zh-CN" altLang="en-US" sz="3000" kern="1200" dirty="0"/>
        </a:p>
      </dsp:txBody>
      <dsp:txXfrm>
        <a:off x="348031" y="115030"/>
        <a:ext cx="4180738" cy="799138"/>
      </dsp:txXfrm>
    </dsp:sp>
    <dsp:sp modelId="{62EB487B-D4FF-41EE-A2EB-036A399365CF}">
      <dsp:nvSpPr>
        <dsp:cNvPr id="0" name=""/>
        <dsp:cNvSpPr/>
      </dsp:nvSpPr>
      <dsp:spPr>
        <a:xfrm>
          <a:off x="0" y="1875400"/>
          <a:ext cx="6096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C64E5-5507-4E29-81A7-7E6405A0AFE7}">
      <dsp:nvSpPr>
        <dsp:cNvPr id="0" name=""/>
        <dsp:cNvSpPr/>
      </dsp:nvSpPr>
      <dsp:spPr>
        <a:xfrm>
          <a:off x="304800" y="1432599"/>
          <a:ext cx="42672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教学设计理念的大转变</a:t>
          </a:r>
          <a:endParaRPr lang="zh-CN" altLang="en-US" sz="3000" kern="1200" dirty="0"/>
        </a:p>
      </dsp:txBody>
      <dsp:txXfrm>
        <a:off x="348031" y="1475830"/>
        <a:ext cx="4180738" cy="799138"/>
      </dsp:txXfrm>
    </dsp:sp>
    <dsp:sp modelId="{271E9BA3-BC04-4702-A9BD-7EBD7AB89524}">
      <dsp:nvSpPr>
        <dsp:cNvPr id="0" name=""/>
        <dsp:cNvSpPr/>
      </dsp:nvSpPr>
      <dsp:spPr>
        <a:xfrm>
          <a:off x="0" y="3236200"/>
          <a:ext cx="6096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ACB89-A51C-458E-86BA-800C9179AF7D}">
      <dsp:nvSpPr>
        <dsp:cNvPr id="0" name=""/>
        <dsp:cNvSpPr/>
      </dsp:nvSpPr>
      <dsp:spPr>
        <a:xfrm>
          <a:off x="304800" y="2793399"/>
          <a:ext cx="42672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教学态度的大转变</a:t>
          </a:r>
          <a:endParaRPr lang="zh-CN" altLang="en-US" sz="3000" kern="1200" dirty="0"/>
        </a:p>
      </dsp:txBody>
      <dsp:txXfrm>
        <a:off x="348031" y="2836630"/>
        <a:ext cx="4180738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3AF34-34D7-4B00-A25C-D58B90B5042B}">
      <dsp:nvSpPr>
        <dsp:cNvPr id="0" name=""/>
        <dsp:cNvSpPr/>
      </dsp:nvSpPr>
      <dsp:spPr>
        <a:xfrm>
          <a:off x="0" y="741716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2E9DC-C454-47AB-93D2-CC0DB82BEC96}">
      <dsp:nvSpPr>
        <dsp:cNvPr id="0" name=""/>
        <dsp:cNvSpPr/>
      </dsp:nvSpPr>
      <dsp:spPr>
        <a:xfrm>
          <a:off x="304800" y="398499"/>
          <a:ext cx="42672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教学设计能力提升</a:t>
          </a:r>
          <a:endParaRPr lang="zh-CN" altLang="en-US" sz="2500" kern="1200" dirty="0"/>
        </a:p>
      </dsp:txBody>
      <dsp:txXfrm>
        <a:off x="340826" y="434525"/>
        <a:ext cx="4195148" cy="665948"/>
      </dsp:txXfrm>
    </dsp:sp>
    <dsp:sp modelId="{62EB487B-D4FF-41EE-A2EB-036A399365CF}">
      <dsp:nvSpPr>
        <dsp:cNvPr id="0" name=""/>
        <dsp:cNvSpPr/>
      </dsp:nvSpPr>
      <dsp:spPr>
        <a:xfrm>
          <a:off x="0" y="1901500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C64E5-5507-4E29-81A7-7E6405A0AFE7}">
      <dsp:nvSpPr>
        <dsp:cNvPr id="0" name=""/>
        <dsp:cNvSpPr/>
      </dsp:nvSpPr>
      <dsp:spPr>
        <a:xfrm>
          <a:off x="304800" y="1532500"/>
          <a:ext cx="42672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辅助教学课件制作能力提升</a:t>
          </a:r>
          <a:endParaRPr lang="zh-CN" altLang="en-US" sz="2500" kern="1200" dirty="0"/>
        </a:p>
      </dsp:txBody>
      <dsp:txXfrm>
        <a:off x="340826" y="1568526"/>
        <a:ext cx="4195148" cy="665948"/>
      </dsp:txXfrm>
    </dsp:sp>
    <dsp:sp modelId="{271E9BA3-BC04-4702-A9BD-7EBD7AB89524}">
      <dsp:nvSpPr>
        <dsp:cNvPr id="0" name=""/>
        <dsp:cNvSpPr/>
      </dsp:nvSpPr>
      <dsp:spPr>
        <a:xfrm>
          <a:off x="0" y="3035500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ACB89-A51C-458E-86BA-800C9179AF7D}">
      <dsp:nvSpPr>
        <dsp:cNvPr id="0" name=""/>
        <dsp:cNvSpPr/>
      </dsp:nvSpPr>
      <dsp:spPr>
        <a:xfrm>
          <a:off x="304800" y="2666500"/>
          <a:ext cx="42672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教学组织实施能力提升</a:t>
          </a:r>
          <a:endParaRPr lang="zh-CN" altLang="en-US" sz="2500" kern="1200" dirty="0"/>
        </a:p>
      </dsp:txBody>
      <dsp:txXfrm>
        <a:off x="340826" y="2702526"/>
        <a:ext cx="4195148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3AF34-34D7-4B00-A25C-D58B90B5042B}">
      <dsp:nvSpPr>
        <dsp:cNvPr id="0" name=""/>
        <dsp:cNvSpPr/>
      </dsp:nvSpPr>
      <dsp:spPr>
        <a:xfrm>
          <a:off x="0" y="638493"/>
          <a:ext cx="6096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2E9DC-C454-47AB-93D2-CC0DB82BEC96}">
      <dsp:nvSpPr>
        <dsp:cNvPr id="0" name=""/>
        <dsp:cNvSpPr/>
      </dsp:nvSpPr>
      <dsp:spPr>
        <a:xfrm>
          <a:off x="304800" y="267819"/>
          <a:ext cx="426720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个别教师重视度不够</a:t>
          </a:r>
          <a:endParaRPr lang="zh-CN" altLang="en-US" sz="2700" kern="1200" dirty="0"/>
        </a:p>
      </dsp:txBody>
      <dsp:txXfrm>
        <a:off x="343708" y="306727"/>
        <a:ext cx="4189384" cy="719224"/>
      </dsp:txXfrm>
    </dsp:sp>
    <dsp:sp modelId="{62EB487B-D4FF-41EE-A2EB-036A399365CF}">
      <dsp:nvSpPr>
        <dsp:cNvPr id="0" name=""/>
        <dsp:cNvSpPr/>
      </dsp:nvSpPr>
      <dsp:spPr>
        <a:xfrm>
          <a:off x="0" y="1891059"/>
          <a:ext cx="6096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C64E5-5507-4E29-81A7-7E6405A0AFE7}">
      <dsp:nvSpPr>
        <dsp:cNvPr id="0" name=""/>
        <dsp:cNvSpPr/>
      </dsp:nvSpPr>
      <dsp:spPr>
        <a:xfrm>
          <a:off x="304800" y="1492539"/>
          <a:ext cx="426720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对人才培养方案研究不够</a:t>
          </a:r>
          <a:endParaRPr lang="zh-CN" altLang="en-US" sz="2700" kern="1200" dirty="0"/>
        </a:p>
      </dsp:txBody>
      <dsp:txXfrm>
        <a:off x="343708" y="1531447"/>
        <a:ext cx="4189384" cy="719224"/>
      </dsp:txXfrm>
    </dsp:sp>
    <dsp:sp modelId="{271E9BA3-BC04-4702-A9BD-7EBD7AB89524}">
      <dsp:nvSpPr>
        <dsp:cNvPr id="0" name=""/>
        <dsp:cNvSpPr/>
      </dsp:nvSpPr>
      <dsp:spPr>
        <a:xfrm>
          <a:off x="0" y="3115780"/>
          <a:ext cx="6096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ACB89-A51C-458E-86BA-800C9179AF7D}">
      <dsp:nvSpPr>
        <dsp:cNvPr id="0" name=""/>
        <dsp:cNvSpPr/>
      </dsp:nvSpPr>
      <dsp:spPr>
        <a:xfrm>
          <a:off x="304800" y="2717260"/>
          <a:ext cx="426720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教学方法设计重量不重质</a:t>
          </a:r>
          <a:endParaRPr lang="zh-CN" altLang="en-US" sz="2700" kern="1200" dirty="0"/>
        </a:p>
      </dsp:txBody>
      <dsp:txXfrm>
        <a:off x="343708" y="2756168"/>
        <a:ext cx="418938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19800" cy="5915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1BFC7-CB28-4859-8479-EFA3417E326A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403FB-ADEF-43F4-BC81-85E944BD76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899140-0016-4797-9D0C-C184F1C28425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70443-24B5-44CA-83F0-2064A49E0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7E3F6-FD1D-4855-8B22-86730AB0F042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9A619-E0E3-4392-A3CD-431DC9E487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CEA1C-C036-4E93-A86C-86C91BD9169A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7D3CA-07C8-4100-9C0B-DA87F7D93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0175C1-1F02-4A55-9395-679097FCE2AB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FCC5A-8180-4B9B-8D2D-2F12377A9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26E056-2762-495E-9F70-8E48CF832D9D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A086C-A5FD-4F7E-BE15-526235515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ACFC7F-89DB-4BA4-9A56-8F13FC49783E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415EE-ACE5-48A5-9539-BE8E3A201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A2F3E2-E11E-4E09-8931-3D2A8039B54C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76919-9206-40AA-A0AC-06FEC33FDA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2F232-3AE6-4A2A-8438-5B762C9FFF10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19824-F2AD-4256-8E0A-394CFA5DA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2C0F3F-F491-4EC4-8752-64B3A6E34239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27EE5-CA0E-4BD7-8BE9-90BBA3E48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19800" cy="5915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E57DB-110F-4A3E-B3C1-931D02013DF5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184E6-F2AF-4789-8494-037CB1B3F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19800" cy="5915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5A0F3E-9B38-4E60-8A5D-F0DCCFA3166C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D7C0B-E181-4ECE-8A0F-C5AC046A2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341D3-74C8-4A61-A5B0-21F2217CE41E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5374E-00C0-4123-8232-D5481632A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8BC10-DB02-43EE-A1C7-5B629956435C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A1905-0D41-4EB8-BAD4-B14A69F74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498FF-9116-4F3A-AC6F-F8E1D00BF7A1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05469-49C3-42A8-AAC6-76C6B7918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68E3C-9B60-46E5-AC36-092107803C63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381FB-4A6E-4B74-9984-6B405E7FE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377AD-9D30-4A1C-B16C-8D4C33C8303C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6F6A3-5645-4E11-9DB0-C96C35565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D7DA69-58DC-4DDA-ABC7-ECD0BADBFCA6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93710-8F39-4AEB-9468-1770D3A87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FF9F88-EAFA-49D9-8D60-E1CF8C96E17B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C7EF9-5608-469D-B9BA-3BFB27B33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C21BB-3FFC-4872-96CF-EE65D548AB60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C5680-F6C4-444B-A6CF-019CA804E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98000-3AD9-4F82-81F9-A7E896ED5F7D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B6B1F-A8EE-4CE8-AB9E-93213A880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19800" cy="5915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7433D-ADA0-4A4A-A7F5-B78DFFCF7E51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E63B4-C5A2-4E2C-BCF2-BBBFA6BF5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3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35" name="矩形 234"/>
            <p:cNvSpPr/>
            <p:nvPr/>
          </p:nvSpPr>
          <p:spPr>
            <a:xfrm>
              <a:off x="0" y="0"/>
              <a:ext cx="451556" cy="5049520"/>
            </a:xfrm>
            <a:prstGeom prst="rect">
              <a:avLst/>
            </a:prstGeom>
            <a:solidFill>
              <a:srgbClr val="82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6" name="矩形 235"/>
            <p:cNvSpPr/>
            <p:nvPr/>
          </p:nvSpPr>
          <p:spPr>
            <a:xfrm>
              <a:off x="451556" y="0"/>
              <a:ext cx="451556" cy="504952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7" name="矩形 236"/>
            <p:cNvSpPr/>
            <p:nvPr/>
          </p:nvSpPr>
          <p:spPr>
            <a:xfrm>
              <a:off x="903111" y="0"/>
              <a:ext cx="451556" cy="5049520"/>
            </a:xfrm>
            <a:prstGeom prst="rect">
              <a:avLst/>
            </a:prstGeom>
            <a:solidFill>
              <a:srgbClr val="82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8" name="矩形 237"/>
            <p:cNvSpPr/>
            <p:nvPr/>
          </p:nvSpPr>
          <p:spPr>
            <a:xfrm>
              <a:off x="1354667" y="0"/>
              <a:ext cx="451556" cy="504952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9" name="矩形 238"/>
            <p:cNvSpPr/>
            <p:nvPr/>
          </p:nvSpPr>
          <p:spPr>
            <a:xfrm>
              <a:off x="1806222" y="0"/>
              <a:ext cx="451556" cy="5049520"/>
            </a:xfrm>
            <a:prstGeom prst="rect">
              <a:avLst/>
            </a:prstGeom>
            <a:solidFill>
              <a:srgbClr val="82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0" name="矩形 239"/>
            <p:cNvSpPr/>
            <p:nvPr/>
          </p:nvSpPr>
          <p:spPr>
            <a:xfrm>
              <a:off x="2257778" y="0"/>
              <a:ext cx="451556" cy="504952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1" name="矩形 240"/>
            <p:cNvSpPr/>
            <p:nvPr/>
          </p:nvSpPr>
          <p:spPr>
            <a:xfrm>
              <a:off x="2709334" y="0"/>
              <a:ext cx="451556" cy="5049520"/>
            </a:xfrm>
            <a:prstGeom prst="rect">
              <a:avLst/>
            </a:prstGeom>
            <a:solidFill>
              <a:srgbClr val="82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2" name="矩形 241"/>
            <p:cNvSpPr/>
            <p:nvPr/>
          </p:nvSpPr>
          <p:spPr>
            <a:xfrm>
              <a:off x="3160890" y="0"/>
              <a:ext cx="451556" cy="504952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3" name="矩形 242"/>
            <p:cNvSpPr/>
            <p:nvPr/>
          </p:nvSpPr>
          <p:spPr>
            <a:xfrm>
              <a:off x="3612445" y="0"/>
              <a:ext cx="451556" cy="5049520"/>
            </a:xfrm>
            <a:prstGeom prst="rect">
              <a:avLst/>
            </a:prstGeom>
            <a:solidFill>
              <a:srgbClr val="82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4" name="矩形 243"/>
            <p:cNvSpPr/>
            <p:nvPr/>
          </p:nvSpPr>
          <p:spPr>
            <a:xfrm>
              <a:off x="4064001" y="0"/>
              <a:ext cx="451556" cy="504952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5" name="矩形 244"/>
            <p:cNvSpPr/>
            <p:nvPr/>
          </p:nvSpPr>
          <p:spPr>
            <a:xfrm>
              <a:off x="4515557" y="0"/>
              <a:ext cx="451556" cy="5049520"/>
            </a:xfrm>
            <a:prstGeom prst="rect">
              <a:avLst/>
            </a:prstGeom>
            <a:solidFill>
              <a:srgbClr val="82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6" name="矩形 245"/>
            <p:cNvSpPr/>
            <p:nvPr/>
          </p:nvSpPr>
          <p:spPr>
            <a:xfrm>
              <a:off x="4967112" y="0"/>
              <a:ext cx="451556" cy="504952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7" name="矩形 246"/>
            <p:cNvSpPr/>
            <p:nvPr/>
          </p:nvSpPr>
          <p:spPr>
            <a:xfrm>
              <a:off x="5418667" y="0"/>
              <a:ext cx="451556" cy="5049520"/>
            </a:xfrm>
            <a:prstGeom prst="rect">
              <a:avLst/>
            </a:prstGeom>
            <a:solidFill>
              <a:srgbClr val="82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8" name="矩形 247"/>
            <p:cNvSpPr/>
            <p:nvPr/>
          </p:nvSpPr>
          <p:spPr>
            <a:xfrm>
              <a:off x="5870223" y="0"/>
              <a:ext cx="451556" cy="504952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9" name="矩形 248"/>
            <p:cNvSpPr/>
            <p:nvPr/>
          </p:nvSpPr>
          <p:spPr>
            <a:xfrm>
              <a:off x="6321778" y="0"/>
              <a:ext cx="451556" cy="5049520"/>
            </a:xfrm>
            <a:prstGeom prst="rect">
              <a:avLst/>
            </a:prstGeom>
            <a:solidFill>
              <a:srgbClr val="82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0" name="矩形 249"/>
            <p:cNvSpPr/>
            <p:nvPr/>
          </p:nvSpPr>
          <p:spPr>
            <a:xfrm>
              <a:off x="6773334" y="0"/>
              <a:ext cx="451556" cy="504952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1" name="矩形 250"/>
            <p:cNvSpPr/>
            <p:nvPr/>
          </p:nvSpPr>
          <p:spPr>
            <a:xfrm>
              <a:off x="7224889" y="0"/>
              <a:ext cx="451556" cy="5049520"/>
            </a:xfrm>
            <a:prstGeom prst="rect">
              <a:avLst/>
            </a:prstGeom>
            <a:solidFill>
              <a:srgbClr val="82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2" name="矩形 251"/>
            <p:cNvSpPr/>
            <p:nvPr/>
          </p:nvSpPr>
          <p:spPr>
            <a:xfrm>
              <a:off x="7676445" y="0"/>
              <a:ext cx="451556" cy="504952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3" name="矩形 252"/>
            <p:cNvSpPr/>
            <p:nvPr/>
          </p:nvSpPr>
          <p:spPr>
            <a:xfrm>
              <a:off x="8128001" y="0"/>
              <a:ext cx="451556" cy="5049520"/>
            </a:xfrm>
            <a:prstGeom prst="rect">
              <a:avLst/>
            </a:prstGeom>
            <a:solidFill>
              <a:srgbClr val="82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4" name="矩形 253"/>
            <p:cNvSpPr/>
            <p:nvPr/>
          </p:nvSpPr>
          <p:spPr>
            <a:xfrm>
              <a:off x="8579557" y="0"/>
              <a:ext cx="451556" cy="504952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5" name="矩形 254"/>
            <p:cNvSpPr/>
            <p:nvPr/>
          </p:nvSpPr>
          <p:spPr>
            <a:xfrm>
              <a:off x="9031112" y="0"/>
              <a:ext cx="451556" cy="5049520"/>
            </a:xfrm>
            <a:prstGeom prst="rect">
              <a:avLst/>
            </a:prstGeom>
            <a:solidFill>
              <a:srgbClr val="82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6" name="矩形 255"/>
            <p:cNvSpPr/>
            <p:nvPr/>
          </p:nvSpPr>
          <p:spPr>
            <a:xfrm>
              <a:off x="9482668" y="0"/>
              <a:ext cx="451556" cy="504952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7" name="矩形 256"/>
            <p:cNvSpPr/>
            <p:nvPr/>
          </p:nvSpPr>
          <p:spPr>
            <a:xfrm>
              <a:off x="9934224" y="0"/>
              <a:ext cx="451556" cy="5049520"/>
            </a:xfrm>
            <a:prstGeom prst="rect">
              <a:avLst/>
            </a:prstGeom>
            <a:solidFill>
              <a:srgbClr val="82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8" name="矩形 257"/>
            <p:cNvSpPr/>
            <p:nvPr/>
          </p:nvSpPr>
          <p:spPr>
            <a:xfrm>
              <a:off x="10385779" y="0"/>
              <a:ext cx="451556" cy="504952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9" name="矩形 258"/>
            <p:cNvSpPr/>
            <p:nvPr/>
          </p:nvSpPr>
          <p:spPr>
            <a:xfrm>
              <a:off x="10837333" y="0"/>
              <a:ext cx="451556" cy="5049520"/>
            </a:xfrm>
            <a:prstGeom prst="rect">
              <a:avLst/>
            </a:prstGeom>
            <a:solidFill>
              <a:srgbClr val="82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0" name="矩形 259"/>
            <p:cNvSpPr/>
            <p:nvPr/>
          </p:nvSpPr>
          <p:spPr>
            <a:xfrm>
              <a:off x="11288889" y="0"/>
              <a:ext cx="451556" cy="504952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1" name="矩形 260"/>
            <p:cNvSpPr/>
            <p:nvPr/>
          </p:nvSpPr>
          <p:spPr>
            <a:xfrm>
              <a:off x="11740444" y="0"/>
              <a:ext cx="451556" cy="5049520"/>
            </a:xfrm>
            <a:prstGeom prst="rect">
              <a:avLst/>
            </a:prstGeom>
            <a:solidFill>
              <a:srgbClr val="82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262" name="图片 2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95"/>
            <a:stretch/>
          </p:blipFill>
          <p:spPr>
            <a:xfrm>
              <a:off x="0" y="5049520"/>
              <a:ext cx="12192000" cy="1808480"/>
            </a:xfrm>
            <a:prstGeom prst="rect">
              <a:avLst/>
            </a:prstGeom>
          </p:spPr>
        </p:pic>
      </p:grpSp>
      <p:grpSp>
        <p:nvGrpSpPr>
          <p:cNvPr id="8" name="组合 176"/>
          <p:cNvGrpSpPr/>
          <p:nvPr/>
        </p:nvGrpSpPr>
        <p:grpSpPr>
          <a:xfrm>
            <a:off x="341992" y="1238773"/>
            <a:ext cx="3298825" cy="5711825"/>
            <a:chOff x="1087438" y="1158875"/>
            <a:chExt cx="3298825" cy="5711825"/>
          </a:xfrm>
        </p:grpSpPr>
        <p:sp>
          <p:nvSpPr>
            <p:cNvPr id="178" name="Freeform 21"/>
            <p:cNvSpPr>
              <a:spLocks/>
            </p:cNvSpPr>
            <p:nvPr/>
          </p:nvSpPr>
          <p:spPr bwMode="auto">
            <a:xfrm>
              <a:off x="3386138" y="1785938"/>
              <a:ext cx="858838" cy="684213"/>
            </a:xfrm>
            <a:custGeom>
              <a:avLst/>
              <a:gdLst>
                <a:gd name="T0" fmla="*/ 738 w 950"/>
                <a:gd name="T1" fmla="*/ 172 h 759"/>
                <a:gd name="T2" fmla="*/ 271 w 950"/>
                <a:gd name="T3" fmla="*/ 138 h 759"/>
                <a:gd name="T4" fmla="*/ 96 w 950"/>
                <a:gd name="T5" fmla="*/ 0 h 759"/>
                <a:gd name="T6" fmla="*/ 0 w 950"/>
                <a:gd name="T7" fmla="*/ 122 h 759"/>
                <a:gd name="T8" fmla="*/ 152 w 950"/>
                <a:gd name="T9" fmla="*/ 241 h 759"/>
                <a:gd name="T10" fmla="*/ 233 w 950"/>
                <a:gd name="T11" fmla="*/ 306 h 759"/>
                <a:gd name="T12" fmla="*/ 807 w 950"/>
                <a:gd name="T13" fmla="*/ 759 h 759"/>
                <a:gd name="T14" fmla="*/ 738 w 950"/>
                <a:gd name="T15" fmla="*/ 17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759">
                  <a:moveTo>
                    <a:pt x="738" y="172"/>
                  </a:moveTo>
                  <a:cubicBezTo>
                    <a:pt x="600" y="63"/>
                    <a:pt x="415" y="56"/>
                    <a:pt x="271" y="13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52" y="241"/>
                    <a:pt x="152" y="241"/>
                    <a:pt x="152" y="241"/>
                  </a:cubicBezTo>
                  <a:cubicBezTo>
                    <a:pt x="233" y="306"/>
                    <a:pt x="233" y="306"/>
                    <a:pt x="233" y="306"/>
                  </a:cubicBezTo>
                  <a:cubicBezTo>
                    <a:pt x="807" y="759"/>
                    <a:pt x="807" y="759"/>
                    <a:pt x="807" y="759"/>
                  </a:cubicBezTo>
                  <a:cubicBezTo>
                    <a:pt x="950" y="578"/>
                    <a:pt x="919" y="315"/>
                    <a:pt x="738" y="172"/>
                  </a:cubicBezTo>
                  <a:close/>
                </a:path>
              </a:pathLst>
            </a:custGeom>
            <a:solidFill>
              <a:srgbClr val="FBC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22"/>
            <p:cNvSpPr>
              <a:spLocks/>
            </p:cNvSpPr>
            <p:nvPr/>
          </p:nvSpPr>
          <p:spPr bwMode="auto">
            <a:xfrm>
              <a:off x="3297238" y="1895475"/>
              <a:ext cx="819150" cy="765175"/>
            </a:xfrm>
            <a:custGeom>
              <a:avLst/>
              <a:gdLst>
                <a:gd name="T0" fmla="*/ 906 w 906"/>
                <a:gd name="T1" fmla="*/ 637 h 848"/>
                <a:gd name="T2" fmla="*/ 332 w 906"/>
                <a:gd name="T3" fmla="*/ 184 h 848"/>
                <a:gd name="T4" fmla="*/ 251 w 906"/>
                <a:gd name="T5" fmla="*/ 119 h 848"/>
                <a:gd name="T6" fmla="*/ 99 w 906"/>
                <a:gd name="T7" fmla="*/ 0 h 848"/>
                <a:gd name="T8" fmla="*/ 0 w 906"/>
                <a:gd name="T9" fmla="*/ 125 h 848"/>
                <a:gd name="T10" fmla="*/ 177 w 906"/>
                <a:gd name="T11" fmla="*/ 264 h 848"/>
                <a:gd name="T12" fmla="*/ 320 w 906"/>
                <a:gd name="T13" fmla="*/ 705 h 848"/>
                <a:gd name="T14" fmla="*/ 906 w 906"/>
                <a:gd name="T15" fmla="*/ 637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6" h="848">
                  <a:moveTo>
                    <a:pt x="906" y="637"/>
                  </a:moveTo>
                  <a:cubicBezTo>
                    <a:pt x="332" y="184"/>
                    <a:pt x="332" y="184"/>
                    <a:pt x="332" y="184"/>
                  </a:cubicBezTo>
                  <a:cubicBezTo>
                    <a:pt x="251" y="119"/>
                    <a:pt x="251" y="119"/>
                    <a:pt x="251" y="119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77" y="264"/>
                    <a:pt x="177" y="264"/>
                    <a:pt x="177" y="264"/>
                  </a:cubicBezTo>
                  <a:cubicBezTo>
                    <a:pt x="132" y="422"/>
                    <a:pt x="183" y="598"/>
                    <a:pt x="320" y="705"/>
                  </a:cubicBezTo>
                  <a:cubicBezTo>
                    <a:pt x="500" y="848"/>
                    <a:pt x="763" y="817"/>
                    <a:pt x="906" y="637"/>
                  </a:cubicBezTo>
                  <a:close/>
                </a:path>
              </a:pathLst>
            </a:custGeom>
            <a:solidFill>
              <a:srgbClr val="E1B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23"/>
            <p:cNvSpPr>
              <a:spLocks/>
            </p:cNvSpPr>
            <p:nvPr/>
          </p:nvSpPr>
          <p:spPr bwMode="auto">
            <a:xfrm>
              <a:off x="3201988" y="1746250"/>
              <a:ext cx="58738" cy="58738"/>
            </a:xfrm>
            <a:custGeom>
              <a:avLst/>
              <a:gdLst>
                <a:gd name="T0" fmla="*/ 15 w 66"/>
                <a:gd name="T1" fmla="*/ 56 h 66"/>
                <a:gd name="T2" fmla="*/ 10 w 66"/>
                <a:gd name="T3" fmla="*/ 15 h 66"/>
                <a:gd name="T4" fmla="*/ 51 w 66"/>
                <a:gd name="T5" fmla="*/ 10 h 66"/>
                <a:gd name="T6" fmla="*/ 56 w 66"/>
                <a:gd name="T7" fmla="*/ 51 h 66"/>
                <a:gd name="T8" fmla="*/ 15 w 66"/>
                <a:gd name="T9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15" y="56"/>
                  </a:moveTo>
                  <a:cubicBezTo>
                    <a:pt x="2" y="46"/>
                    <a:pt x="0" y="27"/>
                    <a:pt x="10" y="15"/>
                  </a:cubicBezTo>
                  <a:cubicBezTo>
                    <a:pt x="20" y="2"/>
                    <a:pt x="39" y="0"/>
                    <a:pt x="51" y="10"/>
                  </a:cubicBezTo>
                  <a:cubicBezTo>
                    <a:pt x="64" y="20"/>
                    <a:pt x="66" y="38"/>
                    <a:pt x="56" y="51"/>
                  </a:cubicBezTo>
                  <a:cubicBezTo>
                    <a:pt x="46" y="64"/>
                    <a:pt x="28" y="66"/>
                    <a:pt x="15" y="56"/>
                  </a:cubicBezTo>
                  <a:close/>
                </a:path>
              </a:pathLst>
            </a:custGeom>
            <a:solidFill>
              <a:srgbClr val="EDE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4"/>
            <p:cNvSpPr>
              <a:spLocks/>
            </p:cNvSpPr>
            <p:nvPr/>
          </p:nvSpPr>
          <p:spPr bwMode="auto">
            <a:xfrm>
              <a:off x="3175000" y="1689100"/>
              <a:ext cx="220663" cy="266700"/>
            </a:xfrm>
            <a:custGeom>
              <a:avLst/>
              <a:gdLst>
                <a:gd name="T0" fmla="*/ 62 w 244"/>
                <a:gd name="T1" fmla="*/ 95 h 294"/>
                <a:gd name="T2" fmla="*/ 12 w 244"/>
                <a:gd name="T3" fmla="*/ 294 h 294"/>
                <a:gd name="T4" fmla="*/ 244 w 244"/>
                <a:gd name="T5" fmla="*/ 0 h 294"/>
                <a:gd name="T6" fmla="*/ 62 w 244"/>
                <a:gd name="T7" fmla="*/ 9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294">
                  <a:moveTo>
                    <a:pt x="62" y="95"/>
                  </a:moveTo>
                  <a:cubicBezTo>
                    <a:pt x="16" y="153"/>
                    <a:pt x="0" y="226"/>
                    <a:pt x="12" y="294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175" y="4"/>
                    <a:pt x="108" y="36"/>
                    <a:pt x="62" y="95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25"/>
            <p:cNvSpPr>
              <a:spLocks/>
            </p:cNvSpPr>
            <p:nvPr/>
          </p:nvSpPr>
          <p:spPr bwMode="auto">
            <a:xfrm>
              <a:off x="3959225" y="2319338"/>
              <a:ext cx="169863" cy="195263"/>
            </a:xfrm>
            <a:custGeom>
              <a:avLst/>
              <a:gdLst>
                <a:gd name="T0" fmla="*/ 23 w 188"/>
                <a:gd name="T1" fmla="*/ 197 h 216"/>
                <a:gd name="T2" fmla="*/ 52 w 188"/>
                <a:gd name="T3" fmla="*/ 74 h 216"/>
                <a:gd name="T4" fmla="*/ 165 w 188"/>
                <a:gd name="T5" fmla="*/ 18 h 216"/>
                <a:gd name="T6" fmla="*/ 136 w 188"/>
                <a:gd name="T7" fmla="*/ 141 h 216"/>
                <a:gd name="T8" fmla="*/ 23 w 188"/>
                <a:gd name="T9" fmla="*/ 19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16">
                  <a:moveTo>
                    <a:pt x="23" y="197"/>
                  </a:moveTo>
                  <a:cubicBezTo>
                    <a:pt x="0" y="179"/>
                    <a:pt x="13" y="124"/>
                    <a:pt x="52" y="74"/>
                  </a:cubicBezTo>
                  <a:cubicBezTo>
                    <a:pt x="91" y="25"/>
                    <a:pt x="142" y="0"/>
                    <a:pt x="165" y="18"/>
                  </a:cubicBezTo>
                  <a:cubicBezTo>
                    <a:pt x="188" y="36"/>
                    <a:pt x="175" y="91"/>
                    <a:pt x="136" y="141"/>
                  </a:cubicBezTo>
                  <a:cubicBezTo>
                    <a:pt x="97" y="190"/>
                    <a:pt x="46" y="216"/>
                    <a:pt x="23" y="197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26"/>
            <p:cNvSpPr>
              <a:spLocks/>
            </p:cNvSpPr>
            <p:nvPr/>
          </p:nvSpPr>
          <p:spPr bwMode="auto">
            <a:xfrm>
              <a:off x="4095750" y="2184400"/>
              <a:ext cx="53975" cy="107950"/>
            </a:xfrm>
            <a:custGeom>
              <a:avLst/>
              <a:gdLst>
                <a:gd name="T0" fmla="*/ 25 w 61"/>
                <a:gd name="T1" fmla="*/ 118 h 120"/>
                <a:gd name="T2" fmla="*/ 3 w 61"/>
                <a:gd name="T3" fmla="*/ 57 h 120"/>
                <a:gd name="T4" fmla="*/ 36 w 61"/>
                <a:gd name="T5" fmla="*/ 1 h 120"/>
                <a:gd name="T6" fmla="*/ 58 w 61"/>
                <a:gd name="T7" fmla="*/ 62 h 120"/>
                <a:gd name="T8" fmla="*/ 25 w 61"/>
                <a:gd name="T9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20">
                  <a:moveTo>
                    <a:pt x="25" y="118"/>
                  </a:moveTo>
                  <a:cubicBezTo>
                    <a:pt x="10" y="117"/>
                    <a:pt x="0" y="89"/>
                    <a:pt x="3" y="57"/>
                  </a:cubicBezTo>
                  <a:cubicBezTo>
                    <a:pt x="6" y="25"/>
                    <a:pt x="21" y="0"/>
                    <a:pt x="36" y="1"/>
                  </a:cubicBezTo>
                  <a:cubicBezTo>
                    <a:pt x="51" y="3"/>
                    <a:pt x="61" y="30"/>
                    <a:pt x="58" y="62"/>
                  </a:cubicBezTo>
                  <a:cubicBezTo>
                    <a:pt x="55" y="95"/>
                    <a:pt x="40" y="120"/>
                    <a:pt x="25" y="118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7"/>
            <p:cNvSpPr>
              <a:spLocks noEditPoints="1"/>
            </p:cNvSpPr>
            <p:nvPr/>
          </p:nvSpPr>
          <p:spPr bwMode="auto">
            <a:xfrm>
              <a:off x="3700463" y="2144713"/>
              <a:ext cx="300038" cy="276225"/>
            </a:xfrm>
            <a:custGeom>
              <a:avLst/>
              <a:gdLst>
                <a:gd name="T0" fmla="*/ 0 w 331"/>
                <a:gd name="T1" fmla="*/ 0 h 306"/>
                <a:gd name="T2" fmla="*/ 246 w 331"/>
                <a:gd name="T3" fmla="*/ 12 h 306"/>
                <a:gd name="T4" fmla="*/ 321 w 331"/>
                <a:gd name="T5" fmla="*/ 45 h 306"/>
                <a:gd name="T6" fmla="*/ 325 w 331"/>
                <a:gd name="T7" fmla="*/ 92 h 306"/>
                <a:gd name="T8" fmla="*/ 281 w 331"/>
                <a:gd name="T9" fmla="*/ 125 h 306"/>
                <a:gd name="T10" fmla="*/ 260 w 331"/>
                <a:gd name="T11" fmla="*/ 205 h 306"/>
                <a:gd name="T12" fmla="*/ 187 w 331"/>
                <a:gd name="T13" fmla="*/ 244 h 306"/>
                <a:gd name="T14" fmla="*/ 165 w 331"/>
                <a:gd name="T15" fmla="*/ 294 h 306"/>
                <a:gd name="T16" fmla="*/ 119 w 331"/>
                <a:gd name="T17" fmla="*/ 301 h 306"/>
                <a:gd name="T18" fmla="*/ 69 w 331"/>
                <a:gd name="T19" fmla="*/ 236 h 306"/>
                <a:gd name="T20" fmla="*/ 0 w 331"/>
                <a:gd name="T21" fmla="*/ 0 h 306"/>
                <a:gd name="T22" fmla="*/ 308 w 331"/>
                <a:gd name="T23" fmla="*/ 99 h 306"/>
                <a:gd name="T24" fmla="*/ 313 w 331"/>
                <a:gd name="T25" fmla="*/ 88 h 306"/>
                <a:gd name="T26" fmla="*/ 311 w 331"/>
                <a:gd name="T27" fmla="*/ 52 h 306"/>
                <a:gd name="T28" fmla="*/ 246 w 331"/>
                <a:gd name="T29" fmla="*/ 24 h 306"/>
                <a:gd name="T30" fmla="*/ 17 w 331"/>
                <a:gd name="T31" fmla="*/ 12 h 306"/>
                <a:gd name="T32" fmla="*/ 81 w 331"/>
                <a:gd name="T33" fmla="*/ 233 h 306"/>
                <a:gd name="T34" fmla="*/ 123 w 331"/>
                <a:gd name="T35" fmla="*/ 289 h 306"/>
                <a:gd name="T36" fmla="*/ 159 w 331"/>
                <a:gd name="T37" fmla="*/ 284 h 306"/>
                <a:gd name="T38" fmla="*/ 168 w 331"/>
                <a:gd name="T39" fmla="*/ 275 h 306"/>
                <a:gd name="T40" fmla="*/ 175 w 331"/>
                <a:gd name="T41" fmla="*/ 242 h 306"/>
                <a:gd name="T42" fmla="*/ 108 w 331"/>
                <a:gd name="T43" fmla="*/ 185 h 306"/>
                <a:gd name="T44" fmla="*/ 109 w 331"/>
                <a:gd name="T45" fmla="*/ 161 h 306"/>
                <a:gd name="T46" fmla="*/ 113 w 331"/>
                <a:gd name="T47" fmla="*/ 158 h 306"/>
                <a:gd name="T48" fmla="*/ 131 w 331"/>
                <a:gd name="T49" fmla="*/ 158 h 306"/>
                <a:gd name="T50" fmla="*/ 185 w 331"/>
                <a:gd name="T51" fmla="*/ 231 h 306"/>
                <a:gd name="T52" fmla="*/ 251 w 331"/>
                <a:gd name="T53" fmla="*/ 197 h 306"/>
                <a:gd name="T54" fmla="*/ 269 w 331"/>
                <a:gd name="T55" fmla="*/ 125 h 306"/>
                <a:gd name="T56" fmla="*/ 184 w 331"/>
                <a:gd name="T57" fmla="*/ 90 h 306"/>
                <a:gd name="T58" fmla="*/ 180 w 331"/>
                <a:gd name="T59" fmla="*/ 72 h 306"/>
                <a:gd name="T60" fmla="*/ 183 w 331"/>
                <a:gd name="T61" fmla="*/ 68 h 306"/>
                <a:gd name="T62" fmla="*/ 206 w 331"/>
                <a:gd name="T63" fmla="*/ 62 h 306"/>
                <a:gd name="T64" fmla="*/ 276 w 331"/>
                <a:gd name="T65" fmla="*/ 113 h 306"/>
                <a:gd name="T66" fmla="*/ 308 w 331"/>
                <a:gd name="T67" fmla="*/ 99 h 306"/>
                <a:gd name="T68" fmla="*/ 172 w 331"/>
                <a:gd name="T69" fmla="*/ 228 h 306"/>
                <a:gd name="T70" fmla="*/ 127 w 331"/>
                <a:gd name="T71" fmla="*/ 169 h 306"/>
                <a:gd name="T72" fmla="*/ 119 w 331"/>
                <a:gd name="T73" fmla="*/ 168 h 306"/>
                <a:gd name="T74" fmla="*/ 118 w 331"/>
                <a:gd name="T75" fmla="*/ 169 h 306"/>
                <a:gd name="T76" fmla="*/ 120 w 331"/>
                <a:gd name="T77" fmla="*/ 181 h 306"/>
                <a:gd name="T78" fmla="*/ 172 w 331"/>
                <a:gd name="T79" fmla="*/ 228 h 306"/>
                <a:gd name="T80" fmla="*/ 263 w 331"/>
                <a:gd name="T81" fmla="*/ 113 h 306"/>
                <a:gd name="T82" fmla="*/ 204 w 331"/>
                <a:gd name="T83" fmla="*/ 73 h 306"/>
                <a:gd name="T84" fmla="*/ 192 w 331"/>
                <a:gd name="T85" fmla="*/ 75 h 306"/>
                <a:gd name="T86" fmla="*/ 192 w 331"/>
                <a:gd name="T87" fmla="*/ 76 h 306"/>
                <a:gd name="T88" fmla="*/ 194 w 331"/>
                <a:gd name="T89" fmla="*/ 83 h 306"/>
                <a:gd name="T90" fmla="*/ 263 w 331"/>
                <a:gd name="T91" fmla="*/ 11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1" h="306">
                  <a:moveTo>
                    <a:pt x="0" y="0"/>
                  </a:moveTo>
                  <a:cubicBezTo>
                    <a:pt x="246" y="12"/>
                    <a:pt x="246" y="12"/>
                    <a:pt x="246" y="12"/>
                  </a:cubicBezTo>
                  <a:cubicBezTo>
                    <a:pt x="249" y="12"/>
                    <a:pt x="301" y="15"/>
                    <a:pt x="321" y="45"/>
                  </a:cubicBezTo>
                  <a:cubicBezTo>
                    <a:pt x="329" y="58"/>
                    <a:pt x="331" y="74"/>
                    <a:pt x="325" y="92"/>
                  </a:cubicBezTo>
                  <a:cubicBezTo>
                    <a:pt x="319" y="110"/>
                    <a:pt x="303" y="122"/>
                    <a:pt x="281" y="125"/>
                  </a:cubicBezTo>
                  <a:cubicBezTo>
                    <a:pt x="287" y="144"/>
                    <a:pt x="286" y="172"/>
                    <a:pt x="260" y="205"/>
                  </a:cubicBezTo>
                  <a:cubicBezTo>
                    <a:pt x="234" y="238"/>
                    <a:pt x="207" y="245"/>
                    <a:pt x="187" y="244"/>
                  </a:cubicBezTo>
                  <a:cubicBezTo>
                    <a:pt x="190" y="266"/>
                    <a:pt x="182" y="283"/>
                    <a:pt x="165" y="294"/>
                  </a:cubicBezTo>
                  <a:cubicBezTo>
                    <a:pt x="149" y="304"/>
                    <a:pt x="133" y="306"/>
                    <a:pt x="119" y="301"/>
                  </a:cubicBezTo>
                  <a:cubicBezTo>
                    <a:pt x="85" y="288"/>
                    <a:pt x="70" y="238"/>
                    <a:pt x="69" y="236"/>
                  </a:cubicBezTo>
                  <a:lnTo>
                    <a:pt x="0" y="0"/>
                  </a:lnTo>
                  <a:close/>
                  <a:moveTo>
                    <a:pt x="308" y="99"/>
                  </a:moveTo>
                  <a:cubicBezTo>
                    <a:pt x="310" y="96"/>
                    <a:pt x="312" y="92"/>
                    <a:pt x="313" y="88"/>
                  </a:cubicBezTo>
                  <a:cubicBezTo>
                    <a:pt x="318" y="73"/>
                    <a:pt x="317" y="62"/>
                    <a:pt x="311" y="52"/>
                  </a:cubicBezTo>
                  <a:cubicBezTo>
                    <a:pt x="294" y="27"/>
                    <a:pt x="246" y="24"/>
                    <a:pt x="246" y="2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1" y="233"/>
                    <a:pt x="95" y="279"/>
                    <a:pt x="123" y="289"/>
                  </a:cubicBezTo>
                  <a:cubicBezTo>
                    <a:pt x="134" y="294"/>
                    <a:pt x="146" y="292"/>
                    <a:pt x="159" y="284"/>
                  </a:cubicBezTo>
                  <a:cubicBezTo>
                    <a:pt x="163" y="281"/>
                    <a:pt x="166" y="279"/>
                    <a:pt x="168" y="275"/>
                  </a:cubicBezTo>
                  <a:cubicBezTo>
                    <a:pt x="176" y="265"/>
                    <a:pt x="176" y="252"/>
                    <a:pt x="175" y="242"/>
                  </a:cubicBezTo>
                  <a:cubicBezTo>
                    <a:pt x="144" y="235"/>
                    <a:pt x="117" y="208"/>
                    <a:pt x="108" y="185"/>
                  </a:cubicBezTo>
                  <a:cubicBezTo>
                    <a:pt x="104" y="175"/>
                    <a:pt x="105" y="167"/>
                    <a:pt x="109" y="161"/>
                  </a:cubicBezTo>
                  <a:cubicBezTo>
                    <a:pt x="110" y="160"/>
                    <a:pt x="111" y="159"/>
                    <a:pt x="113" y="158"/>
                  </a:cubicBezTo>
                  <a:cubicBezTo>
                    <a:pt x="116" y="156"/>
                    <a:pt x="122" y="154"/>
                    <a:pt x="131" y="158"/>
                  </a:cubicBezTo>
                  <a:cubicBezTo>
                    <a:pt x="150" y="166"/>
                    <a:pt x="177" y="198"/>
                    <a:pt x="185" y="231"/>
                  </a:cubicBezTo>
                  <a:cubicBezTo>
                    <a:pt x="209" y="234"/>
                    <a:pt x="231" y="223"/>
                    <a:pt x="251" y="197"/>
                  </a:cubicBezTo>
                  <a:cubicBezTo>
                    <a:pt x="271" y="172"/>
                    <a:pt x="277" y="148"/>
                    <a:pt x="269" y="125"/>
                  </a:cubicBezTo>
                  <a:cubicBezTo>
                    <a:pt x="234" y="125"/>
                    <a:pt x="197" y="107"/>
                    <a:pt x="184" y="90"/>
                  </a:cubicBezTo>
                  <a:cubicBezTo>
                    <a:pt x="179" y="82"/>
                    <a:pt x="179" y="76"/>
                    <a:pt x="180" y="72"/>
                  </a:cubicBezTo>
                  <a:cubicBezTo>
                    <a:pt x="181" y="70"/>
                    <a:pt x="182" y="69"/>
                    <a:pt x="183" y="68"/>
                  </a:cubicBezTo>
                  <a:cubicBezTo>
                    <a:pt x="187" y="62"/>
                    <a:pt x="195" y="60"/>
                    <a:pt x="206" y="62"/>
                  </a:cubicBezTo>
                  <a:cubicBezTo>
                    <a:pt x="230" y="65"/>
                    <a:pt x="262" y="85"/>
                    <a:pt x="276" y="113"/>
                  </a:cubicBezTo>
                  <a:cubicBezTo>
                    <a:pt x="287" y="112"/>
                    <a:pt x="300" y="109"/>
                    <a:pt x="308" y="99"/>
                  </a:cubicBezTo>
                  <a:close/>
                  <a:moveTo>
                    <a:pt x="172" y="228"/>
                  </a:moveTo>
                  <a:cubicBezTo>
                    <a:pt x="163" y="201"/>
                    <a:pt x="142" y="175"/>
                    <a:pt x="127" y="169"/>
                  </a:cubicBezTo>
                  <a:cubicBezTo>
                    <a:pt x="124" y="168"/>
                    <a:pt x="121" y="167"/>
                    <a:pt x="119" y="168"/>
                  </a:cubicBezTo>
                  <a:cubicBezTo>
                    <a:pt x="119" y="168"/>
                    <a:pt x="119" y="168"/>
                    <a:pt x="118" y="169"/>
                  </a:cubicBezTo>
                  <a:cubicBezTo>
                    <a:pt x="117" y="170"/>
                    <a:pt x="117" y="174"/>
                    <a:pt x="120" y="181"/>
                  </a:cubicBezTo>
                  <a:cubicBezTo>
                    <a:pt x="125" y="196"/>
                    <a:pt x="145" y="220"/>
                    <a:pt x="172" y="228"/>
                  </a:cubicBezTo>
                  <a:close/>
                  <a:moveTo>
                    <a:pt x="263" y="113"/>
                  </a:moveTo>
                  <a:cubicBezTo>
                    <a:pt x="248" y="90"/>
                    <a:pt x="221" y="76"/>
                    <a:pt x="204" y="73"/>
                  </a:cubicBezTo>
                  <a:cubicBezTo>
                    <a:pt x="197" y="72"/>
                    <a:pt x="193" y="74"/>
                    <a:pt x="192" y="75"/>
                  </a:cubicBezTo>
                  <a:cubicBezTo>
                    <a:pt x="192" y="75"/>
                    <a:pt x="192" y="76"/>
                    <a:pt x="192" y="76"/>
                  </a:cubicBezTo>
                  <a:cubicBezTo>
                    <a:pt x="191" y="78"/>
                    <a:pt x="193" y="81"/>
                    <a:pt x="194" y="83"/>
                  </a:cubicBezTo>
                  <a:cubicBezTo>
                    <a:pt x="204" y="96"/>
                    <a:pt x="234" y="111"/>
                    <a:pt x="263" y="113"/>
                  </a:cubicBezTo>
                  <a:close/>
                </a:path>
              </a:pathLst>
            </a:custGeom>
            <a:solidFill>
              <a:srgbClr val="80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28"/>
            <p:cNvSpPr>
              <a:spLocks/>
            </p:cNvSpPr>
            <p:nvPr/>
          </p:nvSpPr>
          <p:spPr bwMode="auto">
            <a:xfrm>
              <a:off x="3465513" y="1955800"/>
              <a:ext cx="249238" cy="200025"/>
            </a:xfrm>
            <a:custGeom>
              <a:avLst/>
              <a:gdLst>
                <a:gd name="T0" fmla="*/ 3 w 276"/>
                <a:gd name="T1" fmla="*/ 3 h 221"/>
                <a:gd name="T2" fmla="*/ 11 w 276"/>
                <a:gd name="T3" fmla="*/ 2 h 221"/>
                <a:gd name="T4" fmla="*/ 273 w 276"/>
                <a:gd name="T5" fmla="*/ 209 h 221"/>
                <a:gd name="T6" fmla="*/ 274 w 276"/>
                <a:gd name="T7" fmla="*/ 218 h 221"/>
                <a:gd name="T8" fmla="*/ 266 w 276"/>
                <a:gd name="T9" fmla="*/ 219 h 221"/>
                <a:gd name="T10" fmla="*/ 3 w 276"/>
                <a:gd name="T11" fmla="*/ 12 h 221"/>
                <a:gd name="T12" fmla="*/ 3 w 276"/>
                <a:gd name="T13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221">
                  <a:moveTo>
                    <a:pt x="3" y="3"/>
                  </a:moveTo>
                  <a:cubicBezTo>
                    <a:pt x="5" y="1"/>
                    <a:pt x="8" y="0"/>
                    <a:pt x="11" y="2"/>
                  </a:cubicBezTo>
                  <a:cubicBezTo>
                    <a:pt x="273" y="209"/>
                    <a:pt x="273" y="209"/>
                    <a:pt x="273" y="209"/>
                  </a:cubicBezTo>
                  <a:cubicBezTo>
                    <a:pt x="276" y="211"/>
                    <a:pt x="276" y="215"/>
                    <a:pt x="274" y="218"/>
                  </a:cubicBezTo>
                  <a:cubicBezTo>
                    <a:pt x="272" y="220"/>
                    <a:pt x="268" y="221"/>
                    <a:pt x="266" y="219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0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80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29"/>
            <p:cNvSpPr>
              <a:spLocks/>
            </p:cNvSpPr>
            <p:nvPr/>
          </p:nvSpPr>
          <p:spPr bwMode="auto">
            <a:xfrm>
              <a:off x="3186113" y="1689100"/>
              <a:ext cx="390525" cy="407988"/>
            </a:xfrm>
            <a:custGeom>
              <a:avLst/>
              <a:gdLst>
                <a:gd name="T0" fmla="*/ 0 w 246"/>
                <a:gd name="T1" fmla="*/ 168 h 257"/>
                <a:gd name="T2" fmla="*/ 132 w 246"/>
                <a:gd name="T3" fmla="*/ 0 h 257"/>
                <a:gd name="T4" fmla="*/ 246 w 246"/>
                <a:gd name="T5" fmla="*/ 90 h 257"/>
                <a:gd name="T6" fmla="*/ 114 w 246"/>
                <a:gd name="T7" fmla="*/ 257 h 257"/>
                <a:gd name="T8" fmla="*/ 0 w 246"/>
                <a:gd name="T9" fmla="*/ 16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57">
                  <a:moveTo>
                    <a:pt x="0" y="168"/>
                  </a:moveTo>
                  <a:lnTo>
                    <a:pt x="132" y="0"/>
                  </a:lnTo>
                  <a:lnTo>
                    <a:pt x="246" y="90"/>
                  </a:lnTo>
                  <a:lnTo>
                    <a:pt x="114" y="257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30"/>
            <p:cNvSpPr>
              <a:spLocks/>
            </p:cNvSpPr>
            <p:nvPr/>
          </p:nvSpPr>
          <p:spPr bwMode="auto">
            <a:xfrm>
              <a:off x="3328988" y="1798638"/>
              <a:ext cx="238125" cy="295275"/>
            </a:xfrm>
            <a:custGeom>
              <a:avLst/>
              <a:gdLst>
                <a:gd name="T0" fmla="*/ 6 w 264"/>
                <a:gd name="T1" fmla="*/ 323 h 327"/>
                <a:gd name="T2" fmla="*/ 4 w 264"/>
                <a:gd name="T3" fmla="*/ 307 h 327"/>
                <a:gd name="T4" fmla="*/ 242 w 264"/>
                <a:gd name="T5" fmla="*/ 6 h 327"/>
                <a:gd name="T6" fmla="*/ 258 w 264"/>
                <a:gd name="T7" fmla="*/ 4 h 327"/>
                <a:gd name="T8" fmla="*/ 258 w 264"/>
                <a:gd name="T9" fmla="*/ 4 h 327"/>
                <a:gd name="T10" fmla="*/ 260 w 264"/>
                <a:gd name="T11" fmla="*/ 20 h 327"/>
                <a:gd name="T12" fmla="*/ 22 w 264"/>
                <a:gd name="T13" fmla="*/ 321 h 327"/>
                <a:gd name="T14" fmla="*/ 6 w 264"/>
                <a:gd name="T15" fmla="*/ 32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327">
                  <a:moveTo>
                    <a:pt x="6" y="323"/>
                  </a:moveTo>
                  <a:cubicBezTo>
                    <a:pt x="1" y="319"/>
                    <a:pt x="0" y="312"/>
                    <a:pt x="4" y="307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46" y="1"/>
                    <a:pt x="253" y="0"/>
                    <a:pt x="258" y="4"/>
                  </a:cubicBezTo>
                  <a:cubicBezTo>
                    <a:pt x="258" y="4"/>
                    <a:pt x="258" y="4"/>
                    <a:pt x="258" y="4"/>
                  </a:cubicBezTo>
                  <a:cubicBezTo>
                    <a:pt x="263" y="8"/>
                    <a:pt x="264" y="15"/>
                    <a:pt x="260" y="20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18" y="326"/>
                    <a:pt x="11" y="327"/>
                    <a:pt x="6" y="323"/>
                  </a:cubicBezTo>
                  <a:close/>
                </a:path>
              </a:pathLst>
            </a:custGeom>
            <a:solidFill>
              <a:srgbClr val="EDE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31"/>
            <p:cNvSpPr>
              <a:spLocks/>
            </p:cNvSpPr>
            <p:nvPr/>
          </p:nvSpPr>
          <p:spPr bwMode="auto">
            <a:xfrm>
              <a:off x="3297238" y="1773238"/>
              <a:ext cx="238125" cy="295275"/>
            </a:xfrm>
            <a:custGeom>
              <a:avLst/>
              <a:gdLst>
                <a:gd name="T0" fmla="*/ 6 w 264"/>
                <a:gd name="T1" fmla="*/ 323 h 327"/>
                <a:gd name="T2" fmla="*/ 4 w 264"/>
                <a:gd name="T3" fmla="*/ 307 h 327"/>
                <a:gd name="T4" fmla="*/ 242 w 264"/>
                <a:gd name="T5" fmla="*/ 6 h 327"/>
                <a:gd name="T6" fmla="*/ 258 w 264"/>
                <a:gd name="T7" fmla="*/ 4 h 327"/>
                <a:gd name="T8" fmla="*/ 258 w 264"/>
                <a:gd name="T9" fmla="*/ 4 h 327"/>
                <a:gd name="T10" fmla="*/ 260 w 264"/>
                <a:gd name="T11" fmla="*/ 20 h 327"/>
                <a:gd name="T12" fmla="*/ 22 w 264"/>
                <a:gd name="T13" fmla="*/ 321 h 327"/>
                <a:gd name="T14" fmla="*/ 6 w 264"/>
                <a:gd name="T15" fmla="*/ 32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327">
                  <a:moveTo>
                    <a:pt x="6" y="323"/>
                  </a:moveTo>
                  <a:cubicBezTo>
                    <a:pt x="1" y="319"/>
                    <a:pt x="0" y="312"/>
                    <a:pt x="4" y="307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46" y="1"/>
                    <a:pt x="253" y="0"/>
                    <a:pt x="258" y="4"/>
                  </a:cubicBezTo>
                  <a:cubicBezTo>
                    <a:pt x="258" y="4"/>
                    <a:pt x="258" y="4"/>
                    <a:pt x="258" y="4"/>
                  </a:cubicBezTo>
                  <a:cubicBezTo>
                    <a:pt x="263" y="8"/>
                    <a:pt x="264" y="15"/>
                    <a:pt x="260" y="20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18" y="326"/>
                    <a:pt x="11" y="327"/>
                    <a:pt x="6" y="323"/>
                  </a:cubicBezTo>
                  <a:close/>
                </a:path>
              </a:pathLst>
            </a:custGeom>
            <a:solidFill>
              <a:srgbClr val="EDE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32"/>
            <p:cNvSpPr>
              <a:spLocks/>
            </p:cNvSpPr>
            <p:nvPr/>
          </p:nvSpPr>
          <p:spPr bwMode="auto">
            <a:xfrm>
              <a:off x="3267075" y="1749425"/>
              <a:ext cx="236538" cy="295275"/>
            </a:xfrm>
            <a:custGeom>
              <a:avLst/>
              <a:gdLst>
                <a:gd name="T0" fmla="*/ 5 w 263"/>
                <a:gd name="T1" fmla="*/ 323 h 327"/>
                <a:gd name="T2" fmla="*/ 3 w 263"/>
                <a:gd name="T3" fmla="*/ 307 h 327"/>
                <a:gd name="T4" fmla="*/ 241 w 263"/>
                <a:gd name="T5" fmla="*/ 6 h 327"/>
                <a:gd name="T6" fmla="*/ 257 w 263"/>
                <a:gd name="T7" fmla="*/ 4 h 327"/>
                <a:gd name="T8" fmla="*/ 257 w 263"/>
                <a:gd name="T9" fmla="*/ 4 h 327"/>
                <a:gd name="T10" fmla="*/ 259 w 263"/>
                <a:gd name="T11" fmla="*/ 20 h 327"/>
                <a:gd name="T12" fmla="*/ 21 w 263"/>
                <a:gd name="T13" fmla="*/ 321 h 327"/>
                <a:gd name="T14" fmla="*/ 5 w 263"/>
                <a:gd name="T15" fmla="*/ 32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327">
                  <a:moveTo>
                    <a:pt x="5" y="323"/>
                  </a:moveTo>
                  <a:cubicBezTo>
                    <a:pt x="0" y="319"/>
                    <a:pt x="0" y="312"/>
                    <a:pt x="3" y="307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5" y="1"/>
                    <a:pt x="252" y="0"/>
                    <a:pt x="257" y="4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62" y="8"/>
                    <a:pt x="263" y="15"/>
                    <a:pt x="259" y="20"/>
                  </a:cubicBezTo>
                  <a:cubicBezTo>
                    <a:pt x="21" y="321"/>
                    <a:pt x="21" y="321"/>
                    <a:pt x="21" y="321"/>
                  </a:cubicBezTo>
                  <a:cubicBezTo>
                    <a:pt x="17" y="326"/>
                    <a:pt x="10" y="327"/>
                    <a:pt x="5" y="323"/>
                  </a:cubicBezTo>
                  <a:close/>
                </a:path>
              </a:pathLst>
            </a:custGeom>
            <a:solidFill>
              <a:srgbClr val="EDE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33"/>
            <p:cNvSpPr>
              <a:spLocks/>
            </p:cNvSpPr>
            <p:nvPr/>
          </p:nvSpPr>
          <p:spPr bwMode="auto">
            <a:xfrm>
              <a:off x="3235325" y="1724025"/>
              <a:ext cx="236538" cy="295275"/>
            </a:xfrm>
            <a:custGeom>
              <a:avLst/>
              <a:gdLst>
                <a:gd name="T0" fmla="*/ 6 w 263"/>
                <a:gd name="T1" fmla="*/ 323 h 327"/>
                <a:gd name="T2" fmla="*/ 4 w 263"/>
                <a:gd name="T3" fmla="*/ 307 h 327"/>
                <a:gd name="T4" fmla="*/ 242 w 263"/>
                <a:gd name="T5" fmla="*/ 6 h 327"/>
                <a:gd name="T6" fmla="*/ 257 w 263"/>
                <a:gd name="T7" fmla="*/ 4 h 327"/>
                <a:gd name="T8" fmla="*/ 257 w 263"/>
                <a:gd name="T9" fmla="*/ 4 h 327"/>
                <a:gd name="T10" fmla="*/ 259 w 263"/>
                <a:gd name="T11" fmla="*/ 20 h 327"/>
                <a:gd name="T12" fmla="*/ 21 w 263"/>
                <a:gd name="T13" fmla="*/ 321 h 327"/>
                <a:gd name="T14" fmla="*/ 6 w 263"/>
                <a:gd name="T15" fmla="*/ 32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327">
                  <a:moveTo>
                    <a:pt x="6" y="323"/>
                  </a:moveTo>
                  <a:cubicBezTo>
                    <a:pt x="1" y="319"/>
                    <a:pt x="0" y="312"/>
                    <a:pt x="4" y="307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46" y="1"/>
                    <a:pt x="253" y="0"/>
                    <a:pt x="257" y="4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62" y="8"/>
                    <a:pt x="263" y="15"/>
                    <a:pt x="259" y="20"/>
                  </a:cubicBezTo>
                  <a:cubicBezTo>
                    <a:pt x="21" y="321"/>
                    <a:pt x="21" y="321"/>
                    <a:pt x="21" y="321"/>
                  </a:cubicBezTo>
                  <a:cubicBezTo>
                    <a:pt x="18" y="326"/>
                    <a:pt x="10" y="327"/>
                    <a:pt x="6" y="323"/>
                  </a:cubicBezTo>
                  <a:close/>
                </a:path>
              </a:pathLst>
            </a:custGeom>
            <a:solidFill>
              <a:srgbClr val="EDE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34"/>
            <p:cNvSpPr>
              <a:spLocks/>
            </p:cNvSpPr>
            <p:nvPr/>
          </p:nvSpPr>
          <p:spPr bwMode="auto">
            <a:xfrm>
              <a:off x="3203575" y="1700213"/>
              <a:ext cx="238125" cy="295275"/>
            </a:xfrm>
            <a:custGeom>
              <a:avLst/>
              <a:gdLst>
                <a:gd name="T0" fmla="*/ 6 w 263"/>
                <a:gd name="T1" fmla="*/ 323 h 327"/>
                <a:gd name="T2" fmla="*/ 4 w 263"/>
                <a:gd name="T3" fmla="*/ 307 h 327"/>
                <a:gd name="T4" fmla="*/ 242 w 263"/>
                <a:gd name="T5" fmla="*/ 6 h 327"/>
                <a:gd name="T6" fmla="*/ 258 w 263"/>
                <a:gd name="T7" fmla="*/ 4 h 327"/>
                <a:gd name="T8" fmla="*/ 258 w 263"/>
                <a:gd name="T9" fmla="*/ 4 h 327"/>
                <a:gd name="T10" fmla="*/ 260 w 263"/>
                <a:gd name="T11" fmla="*/ 20 h 327"/>
                <a:gd name="T12" fmla="*/ 22 w 263"/>
                <a:gd name="T13" fmla="*/ 321 h 327"/>
                <a:gd name="T14" fmla="*/ 6 w 263"/>
                <a:gd name="T15" fmla="*/ 32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327">
                  <a:moveTo>
                    <a:pt x="6" y="323"/>
                  </a:moveTo>
                  <a:cubicBezTo>
                    <a:pt x="1" y="319"/>
                    <a:pt x="0" y="312"/>
                    <a:pt x="4" y="307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46" y="1"/>
                    <a:pt x="253" y="0"/>
                    <a:pt x="258" y="4"/>
                  </a:cubicBezTo>
                  <a:cubicBezTo>
                    <a:pt x="258" y="4"/>
                    <a:pt x="258" y="4"/>
                    <a:pt x="258" y="4"/>
                  </a:cubicBezTo>
                  <a:cubicBezTo>
                    <a:pt x="263" y="8"/>
                    <a:pt x="263" y="15"/>
                    <a:pt x="260" y="20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18" y="326"/>
                    <a:pt x="11" y="327"/>
                    <a:pt x="6" y="323"/>
                  </a:cubicBezTo>
                  <a:close/>
                </a:path>
              </a:pathLst>
            </a:custGeom>
            <a:solidFill>
              <a:srgbClr val="EDE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35"/>
            <p:cNvSpPr>
              <a:spLocks/>
            </p:cNvSpPr>
            <p:nvPr/>
          </p:nvSpPr>
          <p:spPr bwMode="auto">
            <a:xfrm>
              <a:off x="3171825" y="1674813"/>
              <a:ext cx="238125" cy="295275"/>
            </a:xfrm>
            <a:custGeom>
              <a:avLst/>
              <a:gdLst>
                <a:gd name="T0" fmla="*/ 6 w 264"/>
                <a:gd name="T1" fmla="*/ 323 h 327"/>
                <a:gd name="T2" fmla="*/ 4 w 264"/>
                <a:gd name="T3" fmla="*/ 307 h 327"/>
                <a:gd name="T4" fmla="*/ 242 w 264"/>
                <a:gd name="T5" fmla="*/ 6 h 327"/>
                <a:gd name="T6" fmla="*/ 258 w 264"/>
                <a:gd name="T7" fmla="*/ 4 h 327"/>
                <a:gd name="T8" fmla="*/ 258 w 264"/>
                <a:gd name="T9" fmla="*/ 4 h 327"/>
                <a:gd name="T10" fmla="*/ 260 w 264"/>
                <a:gd name="T11" fmla="*/ 20 h 327"/>
                <a:gd name="T12" fmla="*/ 22 w 264"/>
                <a:gd name="T13" fmla="*/ 321 h 327"/>
                <a:gd name="T14" fmla="*/ 6 w 264"/>
                <a:gd name="T15" fmla="*/ 32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327">
                  <a:moveTo>
                    <a:pt x="6" y="323"/>
                  </a:moveTo>
                  <a:cubicBezTo>
                    <a:pt x="1" y="319"/>
                    <a:pt x="0" y="312"/>
                    <a:pt x="4" y="307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46" y="1"/>
                    <a:pt x="253" y="0"/>
                    <a:pt x="258" y="4"/>
                  </a:cubicBezTo>
                  <a:cubicBezTo>
                    <a:pt x="258" y="4"/>
                    <a:pt x="258" y="4"/>
                    <a:pt x="258" y="4"/>
                  </a:cubicBezTo>
                  <a:cubicBezTo>
                    <a:pt x="263" y="8"/>
                    <a:pt x="264" y="15"/>
                    <a:pt x="260" y="20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18" y="326"/>
                    <a:pt x="11" y="327"/>
                    <a:pt x="6" y="323"/>
                  </a:cubicBezTo>
                  <a:close/>
                </a:path>
              </a:pathLst>
            </a:custGeom>
            <a:solidFill>
              <a:srgbClr val="EDE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36"/>
            <p:cNvSpPr>
              <a:spLocks/>
            </p:cNvSpPr>
            <p:nvPr/>
          </p:nvSpPr>
          <p:spPr bwMode="auto">
            <a:xfrm>
              <a:off x="1684338" y="2084388"/>
              <a:ext cx="1519238" cy="1989138"/>
            </a:xfrm>
            <a:custGeom>
              <a:avLst/>
              <a:gdLst>
                <a:gd name="T0" fmla="*/ 65 w 957"/>
                <a:gd name="T1" fmla="*/ 1253 h 1253"/>
                <a:gd name="T2" fmla="*/ 0 w 957"/>
                <a:gd name="T3" fmla="*/ 1204 h 1253"/>
                <a:gd name="T4" fmla="*/ 891 w 957"/>
                <a:gd name="T5" fmla="*/ 0 h 1253"/>
                <a:gd name="T6" fmla="*/ 957 w 957"/>
                <a:gd name="T7" fmla="*/ 48 h 1253"/>
                <a:gd name="T8" fmla="*/ 65 w 957"/>
                <a:gd name="T9" fmla="*/ 1253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1253">
                  <a:moveTo>
                    <a:pt x="65" y="1253"/>
                  </a:moveTo>
                  <a:lnTo>
                    <a:pt x="0" y="1204"/>
                  </a:lnTo>
                  <a:lnTo>
                    <a:pt x="891" y="0"/>
                  </a:lnTo>
                  <a:lnTo>
                    <a:pt x="957" y="48"/>
                  </a:lnTo>
                  <a:lnTo>
                    <a:pt x="65" y="125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37"/>
            <p:cNvSpPr>
              <a:spLocks/>
            </p:cNvSpPr>
            <p:nvPr/>
          </p:nvSpPr>
          <p:spPr bwMode="auto">
            <a:xfrm>
              <a:off x="1371600" y="1852613"/>
              <a:ext cx="1519238" cy="1989138"/>
            </a:xfrm>
            <a:custGeom>
              <a:avLst/>
              <a:gdLst>
                <a:gd name="T0" fmla="*/ 65 w 957"/>
                <a:gd name="T1" fmla="*/ 1253 h 1253"/>
                <a:gd name="T2" fmla="*/ 0 w 957"/>
                <a:gd name="T3" fmla="*/ 1205 h 1253"/>
                <a:gd name="T4" fmla="*/ 891 w 957"/>
                <a:gd name="T5" fmla="*/ 0 h 1253"/>
                <a:gd name="T6" fmla="*/ 957 w 957"/>
                <a:gd name="T7" fmla="*/ 49 h 1253"/>
                <a:gd name="T8" fmla="*/ 65 w 957"/>
                <a:gd name="T9" fmla="*/ 1253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1253">
                  <a:moveTo>
                    <a:pt x="65" y="1253"/>
                  </a:moveTo>
                  <a:lnTo>
                    <a:pt x="0" y="1205"/>
                  </a:lnTo>
                  <a:lnTo>
                    <a:pt x="891" y="0"/>
                  </a:lnTo>
                  <a:lnTo>
                    <a:pt x="957" y="49"/>
                  </a:lnTo>
                  <a:lnTo>
                    <a:pt x="65" y="125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38"/>
            <p:cNvSpPr>
              <a:spLocks/>
            </p:cNvSpPr>
            <p:nvPr/>
          </p:nvSpPr>
          <p:spPr bwMode="auto">
            <a:xfrm>
              <a:off x="1703388" y="3844925"/>
              <a:ext cx="850900" cy="2447925"/>
            </a:xfrm>
            <a:custGeom>
              <a:avLst/>
              <a:gdLst>
                <a:gd name="T0" fmla="*/ 458 w 536"/>
                <a:gd name="T1" fmla="*/ 1542 h 1542"/>
                <a:gd name="T2" fmla="*/ 0 w 536"/>
                <a:gd name="T3" fmla="*/ 23 h 1542"/>
                <a:gd name="T4" fmla="*/ 78 w 536"/>
                <a:gd name="T5" fmla="*/ 0 h 1542"/>
                <a:gd name="T6" fmla="*/ 536 w 536"/>
                <a:gd name="T7" fmla="*/ 1518 h 1542"/>
                <a:gd name="T8" fmla="*/ 458 w 536"/>
                <a:gd name="T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542">
                  <a:moveTo>
                    <a:pt x="458" y="1542"/>
                  </a:moveTo>
                  <a:lnTo>
                    <a:pt x="0" y="23"/>
                  </a:lnTo>
                  <a:lnTo>
                    <a:pt x="78" y="0"/>
                  </a:lnTo>
                  <a:lnTo>
                    <a:pt x="536" y="1518"/>
                  </a:lnTo>
                  <a:lnTo>
                    <a:pt x="458" y="154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39"/>
            <p:cNvSpPr>
              <a:spLocks/>
            </p:cNvSpPr>
            <p:nvPr/>
          </p:nvSpPr>
          <p:spPr bwMode="auto">
            <a:xfrm>
              <a:off x="1331913" y="3956050"/>
              <a:ext cx="823913" cy="2363788"/>
            </a:xfrm>
            <a:custGeom>
              <a:avLst/>
              <a:gdLst>
                <a:gd name="T0" fmla="*/ 441 w 519"/>
                <a:gd name="T1" fmla="*/ 1489 h 1489"/>
                <a:gd name="T2" fmla="*/ 0 w 519"/>
                <a:gd name="T3" fmla="*/ 24 h 1489"/>
                <a:gd name="T4" fmla="*/ 78 w 519"/>
                <a:gd name="T5" fmla="*/ 0 h 1489"/>
                <a:gd name="T6" fmla="*/ 519 w 519"/>
                <a:gd name="T7" fmla="*/ 1465 h 1489"/>
                <a:gd name="T8" fmla="*/ 441 w 519"/>
                <a:gd name="T9" fmla="*/ 1489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489">
                  <a:moveTo>
                    <a:pt x="441" y="1489"/>
                  </a:moveTo>
                  <a:lnTo>
                    <a:pt x="0" y="24"/>
                  </a:lnTo>
                  <a:lnTo>
                    <a:pt x="78" y="0"/>
                  </a:lnTo>
                  <a:lnTo>
                    <a:pt x="519" y="1465"/>
                  </a:lnTo>
                  <a:lnTo>
                    <a:pt x="441" y="148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40"/>
            <p:cNvSpPr>
              <a:spLocks/>
            </p:cNvSpPr>
            <p:nvPr/>
          </p:nvSpPr>
          <p:spPr bwMode="auto">
            <a:xfrm>
              <a:off x="1952625" y="6673850"/>
              <a:ext cx="1198563" cy="0"/>
            </a:xfrm>
            <a:custGeom>
              <a:avLst/>
              <a:gdLst>
                <a:gd name="T0" fmla="*/ 0 w 755"/>
                <a:gd name="T1" fmla="*/ 755 w 755"/>
                <a:gd name="T2" fmla="*/ 0 w 7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55">
                  <a:moveTo>
                    <a:pt x="0" y="0"/>
                  </a:moveTo>
                  <a:lnTo>
                    <a:pt x="7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41"/>
            <p:cNvSpPr>
              <a:spLocks/>
            </p:cNvSpPr>
            <p:nvPr/>
          </p:nvSpPr>
          <p:spPr bwMode="auto">
            <a:xfrm>
              <a:off x="2533650" y="1158875"/>
              <a:ext cx="635000" cy="703263"/>
            </a:xfrm>
            <a:custGeom>
              <a:avLst/>
              <a:gdLst>
                <a:gd name="T0" fmla="*/ 136 w 703"/>
                <a:gd name="T1" fmla="*/ 211 h 779"/>
                <a:gd name="T2" fmla="*/ 210 w 703"/>
                <a:gd name="T3" fmla="*/ 779 h 779"/>
                <a:gd name="T4" fmla="*/ 703 w 703"/>
                <a:gd name="T5" fmla="*/ 136 h 779"/>
                <a:gd name="T6" fmla="*/ 136 w 703"/>
                <a:gd name="T7" fmla="*/ 21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3" h="779">
                  <a:moveTo>
                    <a:pt x="136" y="211"/>
                  </a:moveTo>
                  <a:cubicBezTo>
                    <a:pt x="0" y="388"/>
                    <a:pt x="33" y="643"/>
                    <a:pt x="210" y="779"/>
                  </a:cubicBezTo>
                  <a:cubicBezTo>
                    <a:pt x="703" y="136"/>
                    <a:pt x="703" y="136"/>
                    <a:pt x="703" y="136"/>
                  </a:cubicBezTo>
                  <a:cubicBezTo>
                    <a:pt x="526" y="0"/>
                    <a:pt x="272" y="34"/>
                    <a:pt x="136" y="2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42"/>
            <p:cNvSpPr>
              <a:spLocks/>
            </p:cNvSpPr>
            <p:nvPr/>
          </p:nvSpPr>
          <p:spPr bwMode="auto">
            <a:xfrm>
              <a:off x="2722563" y="1281113"/>
              <a:ext cx="782638" cy="838200"/>
            </a:xfrm>
            <a:custGeom>
              <a:avLst/>
              <a:gdLst>
                <a:gd name="T0" fmla="*/ 493 w 493"/>
                <a:gd name="T1" fmla="*/ 163 h 528"/>
                <a:gd name="T2" fmla="*/ 212 w 493"/>
                <a:gd name="T3" fmla="*/ 528 h 528"/>
                <a:gd name="T4" fmla="*/ 0 w 493"/>
                <a:gd name="T5" fmla="*/ 366 h 528"/>
                <a:gd name="T6" fmla="*/ 281 w 493"/>
                <a:gd name="T7" fmla="*/ 0 h 528"/>
                <a:gd name="T8" fmla="*/ 493 w 493"/>
                <a:gd name="T9" fmla="*/ 163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528">
                  <a:moveTo>
                    <a:pt x="493" y="163"/>
                  </a:moveTo>
                  <a:lnTo>
                    <a:pt x="212" y="528"/>
                  </a:lnTo>
                  <a:lnTo>
                    <a:pt x="0" y="366"/>
                  </a:lnTo>
                  <a:lnTo>
                    <a:pt x="281" y="0"/>
                  </a:lnTo>
                  <a:lnTo>
                    <a:pt x="493" y="16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43"/>
            <p:cNvSpPr>
              <a:spLocks/>
            </p:cNvSpPr>
            <p:nvPr/>
          </p:nvSpPr>
          <p:spPr bwMode="auto">
            <a:xfrm>
              <a:off x="2932113" y="1343025"/>
              <a:ext cx="1454150" cy="1619250"/>
            </a:xfrm>
            <a:custGeom>
              <a:avLst/>
              <a:gdLst>
                <a:gd name="T0" fmla="*/ 573 w 1611"/>
                <a:gd name="T1" fmla="*/ 170 h 1792"/>
                <a:gd name="T2" fmla="*/ 535 w 1611"/>
                <a:gd name="T3" fmla="*/ 190 h 1792"/>
                <a:gd name="T4" fmla="*/ 256 w 1611"/>
                <a:gd name="T5" fmla="*/ 436 h 1792"/>
                <a:gd name="T6" fmla="*/ 90 w 1611"/>
                <a:gd name="T7" fmla="*/ 770 h 1792"/>
                <a:gd name="T8" fmla="*/ 81 w 1611"/>
                <a:gd name="T9" fmla="*/ 812 h 1792"/>
                <a:gd name="T10" fmla="*/ 434 w 1611"/>
                <a:gd name="T11" fmla="*/ 1792 h 1792"/>
                <a:gd name="T12" fmla="*/ 1611 w 1611"/>
                <a:gd name="T13" fmla="*/ 258 h 1792"/>
                <a:gd name="T14" fmla="*/ 573 w 1611"/>
                <a:gd name="T15" fmla="*/ 17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1" h="1792">
                  <a:moveTo>
                    <a:pt x="573" y="170"/>
                  </a:moveTo>
                  <a:cubicBezTo>
                    <a:pt x="560" y="177"/>
                    <a:pt x="548" y="183"/>
                    <a:pt x="535" y="190"/>
                  </a:cubicBezTo>
                  <a:cubicBezTo>
                    <a:pt x="430" y="252"/>
                    <a:pt x="334" y="334"/>
                    <a:pt x="256" y="436"/>
                  </a:cubicBezTo>
                  <a:cubicBezTo>
                    <a:pt x="177" y="539"/>
                    <a:pt x="122" y="653"/>
                    <a:pt x="90" y="770"/>
                  </a:cubicBezTo>
                  <a:cubicBezTo>
                    <a:pt x="87" y="784"/>
                    <a:pt x="84" y="798"/>
                    <a:pt x="81" y="812"/>
                  </a:cubicBezTo>
                  <a:cubicBezTo>
                    <a:pt x="0" y="1169"/>
                    <a:pt x="126" y="1555"/>
                    <a:pt x="434" y="1792"/>
                  </a:cubicBezTo>
                  <a:cubicBezTo>
                    <a:pt x="1611" y="258"/>
                    <a:pt x="1611" y="258"/>
                    <a:pt x="1611" y="258"/>
                  </a:cubicBezTo>
                  <a:cubicBezTo>
                    <a:pt x="1303" y="21"/>
                    <a:pt x="897" y="0"/>
                    <a:pt x="573" y="17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Oval 44"/>
            <p:cNvSpPr>
              <a:spLocks noChangeArrowheads="1"/>
            </p:cNvSpPr>
            <p:nvPr/>
          </p:nvSpPr>
          <p:spPr bwMode="auto">
            <a:xfrm>
              <a:off x="1174750" y="3449638"/>
              <a:ext cx="889000" cy="88900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45"/>
            <p:cNvSpPr>
              <a:spLocks/>
            </p:cNvSpPr>
            <p:nvPr/>
          </p:nvSpPr>
          <p:spPr bwMode="auto">
            <a:xfrm>
              <a:off x="1727200" y="5307013"/>
              <a:ext cx="939800" cy="1158875"/>
            </a:xfrm>
            <a:custGeom>
              <a:avLst/>
              <a:gdLst>
                <a:gd name="T0" fmla="*/ 372 w 592"/>
                <a:gd name="T1" fmla="*/ 0 h 730"/>
                <a:gd name="T2" fmla="*/ 0 w 592"/>
                <a:gd name="T3" fmla="*/ 111 h 730"/>
                <a:gd name="T4" fmla="*/ 187 w 592"/>
                <a:gd name="T5" fmla="*/ 730 h 730"/>
                <a:gd name="T6" fmla="*/ 592 w 592"/>
                <a:gd name="T7" fmla="*/ 730 h 730"/>
                <a:gd name="T8" fmla="*/ 372 w 592"/>
                <a:gd name="T9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730">
                  <a:moveTo>
                    <a:pt x="372" y="0"/>
                  </a:moveTo>
                  <a:lnTo>
                    <a:pt x="0" y="111"/>
                  </a:lnTo>
                  <a:lnTo>
                    <a:pt x="187" y="730"/>
                  </a:lnTo>
                  <a:lnTo>
                    <a:pt x="592" y="73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>
              <a:off x="1087438" y="6016625"/>
              <a:ext cx="2479675" cy="854075"/>
            </a:xfrm>
            <a:custGeom>
              <a:avLst/>
              <a:gdLst>
                <a:gd name="T0" fmla="*/ 1372 w 2743"/>
                <a:gd name="T1" fmla="*/ 0 h 945"/>
                <a:gd name="T2" fmla="*/ 0 w 2743"/>
                <a:gd name="T3" fmla="*/ 945 h 945"/>
                <a:gd name="T4" fmla="*/ 2743 w 2743"/>
                <a:gd name="T5" fmla="*/ 945 h 945"/>
                <a:gd name="T6" fmla="*/ 1372 w 2743"/>
                <a:gd name="T7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3" h="945">
                  <a:moveTo>
                    <a:pt x="1372" y="0"/>
                  </a:moveTo>
                  <a:cubicBezTo>
                    <a:pt x="745" y="0"/>
                    <a:pt x="211" y="393"/>
                    <a:pt x="0" y="945"/>
                  </a:cubicBezTo>
                  <a:cubicBezTo>
                    <a:pt x="2743" y="945"/>
                    <a:pt x="2743" y="945"/>
                    <a:pt x="2743" y="945"/>
                  </a:cubicBezTo>
                  <a:cubicBezTo>
                    <a:pt x="2533" y="393"/>
                    <a:pt x="1998" y="0"/>
                    <a:pt x="137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47"/>
            <p:cNvSpPr>
              <a:spLocks/>
            </p:cNvSpPr>
            <p:nvPr/>
          </p:nvSpPr>
          <p:spPr bwMode="auto">
            <a:xfrm>
              <a:off x="2471738" y="6319838"/>
              <a:ext cx="377825" cy="233363"/>
            </a:xfrm>
            <a:custGeom>
              <a:avLst/>
              <a:gdLst>
                <a:gd name="T0" fmla="*/ 399 w 417"/>
                <a:gd name="T1" fmla="*/ 197 h 259"/>
                <a:gd name="T2" fmla="*/ 176 w 417"/>
                <a:gd name="T3" fmla="*/ 222 h 259"/>
                <a:gd name="T4" fmla="*/ 18 w 417"/>
                <a:gd name="T5" fmla="*/ 62 h 259"/>
                <a:gd name="T6" fmla="*/ 241 w 417"/>
                <a:gd name="T7" fmla="*/ 37 h 259"/>
                <a:gd name="T8" fmla="*/ 399 w 417"/>
                <a:gd name="T9" fmla="*/ 19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59">
                  <a:moveTo>
                    <a:pt x="399" y="197"/>
                  </a:moveTo>
                  <a:cubicBezTo>
                    <a:pt x="381" y="248"/>
                    <a:pt x="281" y="259"/>
                    <a:pt x="176" y="222"/>
                  </a:cubicBezTo>
                  <a:cubicBezTo>
                    <a:pt x="71" y="185"/>
                    <a:pt x="0" y="113"/>
                    <a:pt x="18" y="62"/>
                  </a:cubicBezTo>
                  <a:cubicBezTo>
                    <a:pt x="36" y="11"/>
                    <a:pt x="136" y="0"/>
                    <a:pt x="241" y="37"/>
                  </a:cubicBezTo>
                  <a:cubicBezTo>
                    <a:pt x="346" y="74"/>
                    <a:pt x="417" y="146"/>
                    <a:pt x="399" y="19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5" name="任意多边形 204"/>
          <p:cNvSpPr/>
          <p:nvPr/>
        </p:nvSpPr>
        <p:spPr>
          <a:xfrm rot="1446724">
            <a:off x="3077456" y="2325295"/>
            <a:ext cx="6924001" cy="4025558"/>
          </a:xfrm>
          <a:custGeom>
            <a:avLst/>
            <a:gdLst>
              <a:gd name="connsiteX0" fmla="*/ 71254 w 6924001"/>
              <a:gd name="connsiteY0" fmla="*/ 1286628 h 4025558"/>
              <a:gd name="connsiteX1" fmla="*/ 5428566 w 6924001"/>
              <a:gd name="connsiteY1" fmla="*/ 0 h 4025558"/>
              <a:gd name="connsiteX2" fmla="*/ 6924001 w 6924001"/>
              <a:gd name="connsiteY2" fmla="*/ 3341199 h 4025558"/>
              <a:gd name="connsiteX3" fmla="*/ 5380229 w 6924001"/>
              <a:gd name="connsiteY3" fmla="*/ 4025558 h 4025558"/>
              <a:gd name="connsiteX4" fmla="*/ 0 w 6924001"/>
              <a:gd name="connsiteY4" fmla="*/ 2018062 h 40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4001" h="4025558">
                <a:moveTo>
                  <a:pt x="71254" y="1286628"/>
                </a:moveTo>
                <a:lnTo>
                  <a:pt x="5428566" y="0"/>
                </a:lnTo>
                <a:lnTo>
                  <a:pt x="6924001" y="3341199"/>
                </a:lnTo>
                <a:lnTo>
                  <a:pt x="5380229" y="4025558"/>
                </a:lnTo>
                <a:lnTo>
                  <a:pt x="0" y="20180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205"/>
          <p:cNvGrpSpPr/>
          <p:nvPr/>
        </p:nvGrpSpPr>
        <p:grpSpPr>
          <a:xfrm>
            <a:off x="3292803" y="5375154"/>
            <a:ext cx="437526" cy="1479958"/>
            <a:chOff x="-3379788" y="7304087"/>
            <a:chExt cx="1128713" cy="3817939"/>
          </a:xfrm>
        </p:grpSpPr>
        <p:sp>
          <p:nvSpPr>
            <p:cNvPr id="207" name="Freeform 51"/>
            <p:cNvSpPr>
              <a:spLocks/>
            </p:cNvSpPr>
            <p:nvPr/>
          </p:nvSpPr>
          <p:spPr bwMode="auto">
            <a:xfrm>
              <a:off x="-2711450" y="7991475"/>
              <a:ext cx="230188" cy="2297113"/>
            </a:xfrm>
            <a:custGeom>
              <a:avLst/>
              <a:gdLst>
                <a:gd name="T0" fmla="*/ 145 w 145"/>
                <a:gd name="T1" fmla="*/ 3 h 1447"/>
                <a:gd name="T2" fmla="*/ 80 w 145"/>
                <a:gd name="T3" fmla="*/ 1447 h 1447"/>
                <a:gd name="T4" fmla="*/ 0 w 145"/>
                <a:gd name="T5" fmla="*/ 1443 h 1447"/>
                <a:gd name="T6" fmla="*/ 65 w 145"/>
                <a:gd name="T7" fmla="*/ 0 h 1447"/>
                <a:gd name="T8" fmla="*/ 145 w 145"/>
                <a:gd name="T9" fmla="*/ 3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47">
                  <a:moveTo>
                    <a:pt x="145" y="3"/>
                  </a:moveTo>
                  <a:lnTo>
                    <a:pt x="80" y="1447"/>
                  </a:lnTo>
                  <a:lnTo>
                    <a:pt x="0" y="1443"/>
                  </a:lnTo>
                  <a:lnTo>
                    <a:pt x="65" y="0"/>
                  </a:lnTo>
                  <a:lnTo>
                    <a:pt x="145" y="3"/>
                  </a:lnTo>
                  <a:close/>
                </a:path>
              </a:pathLst>
            </a:custGeom>
            <a:solidFill>
              <a:srgbClr val="139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auto">
            <a:xfrm>
              <a:off x="-2711450" y="7991475"/>
              <a:ext cx="165100" cy="2293938"/>
            </a:xfrm>
            <a:custGeom>
              <a:avLst/>
              <a:gdLst>
                <a:gd name="T0" fmla="*/ 65 w 104"/>
                <a:gd name="T1" fmla="*/ 0 h 1445"/>
                <a:gd name="T2" fmla="*/ 104 w 104"/>
                <a:gd name="T3" fmla="*/ 1 h 1445"/>
                <a:gd name="T4" fmla="*/ 41 w 104"/>
                <a:gd name="T5" fmla="*/ 1445 h 1445"/>
                <a:gd name="T6" fmla="*/ 0 w 104"/>
                <a:gd name="T7" fmla="*/ 1443 h 1445"/>
                <a:gd name="T8" fmla="*/ 65 w 104"/>
                <a:gd name="T9" fmla="*/ 0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445">
                  <a:moveTo>
                    <a:pt x="65" y="0"/>
                  </a:moveTo>
                  <a:lnTo>
                    <a:pt x="104" y="1"/>
                  </a:lnTo>
                  <a:lnTo>
                    <a:pt x="41" y="1445"/>
                  </a:lnTo>
                  <a:lnTo>
                    <a:pt x="0" y="144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A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auto">
            <a:xfrm>
              <a:off x="-2711450" y="10282238"/>
              <a:ext cx="127000" cy="195263"/>
            </a:xfrm>
            <a:custGeom>
              <a:avLst/>
              <a:gdLst>
                <a:gd name="T0" fmla="*/ 16 w 80"/>
                <a:gd name="T1" fmla="*/ 81 h 123"/>
                <a:gd name="T2" fmla="*/ 0 w 80"/>
                <a:gd name="T3" fmla="*/ 0 h 123"/>
                <a:gd name="T4" fmla="*/ 80 w 80"/>
                <a:gd name="T5" fmla="*/ 4 h 123"/>
                <a:gd name="T6" fmla="*/ 57 w 80"/>
                <a:gd name="T7" fmla="*/ 83 h 123"/>
                <a:gd name="T8" fmla="*/ 45 w 80"/>
                <a:gd name="T9" fmla="*/ 123 h 123"/>
                <a:gd name="T10" fmla="*/ 25 w 80"/>
                <a:gd name="T11" fmla="*/ 122 h 123"/>
                <a:gd name="T12" fmla="*/ 16 w 80"/>
                <a:gd name="T13" fmla="*/ 8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3">
                  <a:moveTo>
                    <a:pt x="16" y="81"/>
                  </a:moveTo>
                  <a:lnTo>
                    <a:pt x="0" y="0"/>
                  </a:lnTo>
                  <a:lnTo>
                    <a:pt x="80" y="4"/>
                  </a:lnTo>
                  <a:lnTo>
                    <a:pt x="57" y="83"/>
                  </a:lnTo>
                  <a:lnTo>
                    <a:pt x="45" y="123"/>
                  </a:lnTo>
                  <a:lnTo>
                    <a:pt x="25" y="122"/>
                  </a:lnTo>
                  <a:lnTo>
                    <a:pt x="16" y="81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auto">
            <a:xfrm>
              <a:off x="-2671763" y="10475913"/>
              <a:ext cx="31750" cy="65088"/>
            </a:xfrm>
            <a:custGeom>
              <a:avLst/>
              <a:gdLst>
                <a:gd name="T0" fmla="*/ 0 w 20"/>
                <a:gd name="T1" fmla="*/ 0 h 41"/>
                <a:gd name="T2" fmla="*/ 20 w 20"/>
                <a:gd name="T3" fmla="*/ 1 h 41"/>
                <a:gd name="T4" fmla="*/ 8 w 20"/>
                <a:gd name="T5" fmla="*/ 41 h 41"/>
                <a:gd name="T6" fmla="*/ 0 w 20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1">
                  <a:moveTo>
                    <a:pt x="0" y="0"/>
                  </a:moveTo>
                  <a:lnTo>
                    <a:pt x="20" y="1"/>
                  </a:lnTo>
                  <a:lnTo>
                    <a:pt x="8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auto">
            <a:xfrm>
              <a:off x="-2608263" y="7799388"/>
              <a:ext cx="134938" cy="196850"/>
            </a:xfrm>
            <a:custGeom>
              <a:avLst/>
              <a:gdLst>
                <a:gd name="T0" fmla="*/ 0 w 85"/>
                <a:gd name="T1" fmla="*/ 121 h 124"/>
                <a:gd name="T2" fmla="*/ 80 w 85"/>
                <a:gd name="T3" fmla="*/ 124 h 124"/>
                <a:gd name="T4" fmla="*/ 85 w 85"/>
                <a:gd name="T5" fmla="*/ 4 h 124"/>
                <a:gd name="T6" fmla="*/ 5 w 85"/>
                <a:gd name="T7" fmla="*/ 0 h 124"/>
                <a:gd name="T8" fmla="*/ 0 w 85"/>
                <a:gd name="T9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24">
                  <a:moveTo>
                    <a:pt x="0" y="121"/>
                  </a:moveTo>
                  <a:lnTo>
                    <a:pt x="80" y="124"/>
                  </a:lnTo>
                  <a:lnTo>
                    <a:pt x="85" y="4"/>
                  </a:lnTo>
                  <a:lnTo>
                    <a:pt x="5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auto">
            <a:xfrm>
              <a:off x="-2600325" y="7735888"/>
              <a:ext cx="130175" cy="69850"/>
            </a:xfrm>
            <a:custGeom>
              <a:avLst/>
              <a:gdLst>
                <a:gd name="T0" fmla="*/ 80 w 82"/>
                <a:gd name="T1" fmla="*/ 44 h 44"/>
                <a:gd name="T2" fmla="*/ 0 w 82"/>
                <a:gd name="T3" fmla="*/ 40 h 44"/>
                <a:gd name="T4" fmla="*/ 2 w 82"/>
                <a:gd name="T5" fmla="*/ 0 h 44"/>
                <a:gd name="T6" fmla="*/ 82 w 82"/>
                <a:gd name="T7" fmla="*/ 4 h 44"/>
                <a:gd name="T8" fmla="*/ 80 w 8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4">
                  <a:moveTo>
                    <a:pt x="80" y="44"/>
                  </a:moveTo>
                  <a:lnTo>
                    <a:pt x="0" y="40"/>
                  </a:lnTo>
                  <a:lnTo>
                    <a:pt x="2" y="0"/>
                  </a:lnTo>
                  <a:lnTo>
                    <a:pt x="82" y="4"/>
                  </a:lnTo>
                  <a:lnTo>
                    <a:pt x="80" y="44"/>
                  </a:lnTo>
                  <a:close/>
                </a:path>
              </a:pathLst>
            </a:cu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Rectangle 57"/>
            <p:cNvSpPr>
              <a:spLocks noChangeArrowheads="1"/>
            </p:cNvSpPr>
            <p:nvPr/>
          </p:nvSpPr>
          <p:spPr bwMode="auto">
            <a:xfrm>
              <a:off x="-2813050" y="7559675"/>
              <a:ext cx="127000" cy="229393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Rectangle 58"/>
            <p:cNvSpPr>
              <a:spLocks noChangeArrowheads="1"/>
            </p:cNvSpPr>
            <p:nvPr/>
          </p:nvSpPr>
          <p:spPr bwMode="auto">
            <a:xfrm>
              <a:off x="-2813050" y="7559675"/>
              <a:ext cx="63500" cy="229393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auto">
            <a:xfrm>
              <a:off x="-2813050" y="7367588"/>
              <a:ext cx="127000" cy="192088"/>
            </a:xfrm>
            <a:custGeom>
              <a:avLst/>
              <a:gdLst>
                <a:gd name="T0" fmla="*/ 20 w 80"/>
                <a:gd name="T1" fmla="*/ 40 h 121"/>
                <a:gd name="T2" fmla="*/ 0 w 80"/>
                <a:gd name="T3" fmla="*/ 121 h 121"/>
                <a:gd name="T4" fmla="*/ 80 w 80"/>
                <a:gd name="T5" fmla="*/ 121 h 121"/>
                <a:gd name="T6" fmla="*/ 60 w 80"/>
                <a:gd name="T7" fmla="*/ 40 h 121"/>
                <a:gd name="T8" fmla="*/ 50 w 80"/>
                <a:gd name="T9" fmla="*/ 0 h 121"/>
                <a:gd name="T10" fmla="*/ 30 w 80"/>
                <a:gd name="T11" fmla="*/ 0 h 121"/>
                <a:gd name="T12" fmla="*/ 20 w 80"/>
                <a:gd name="T13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1">
                  <a:moveTo>
                    <a:pt x="20" y="40"/>
                  </a:moveTo>
                  <a:lnTo>
                    <a:pt x="0" y="121"/>
                  </a:lnTo>
                  <a:lnTo>
                    <a:pt x="80" y="121"/>
                  </a:lnTo>
                  <a:lnTo>
                    <a:pt x="60" y="40"/>
                  </a:lnTo>
                  <a:lnTo>
                    <a:pt x="50" y="0"/>
                  </a:lnTo>
                  <a:lnTo>
                    <a:pt x="30" y="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auto">
            <a:xfrm>
              <a:off x="-2765425" y="7304087"/>
              <a:ext cx="31750" cy="63500"/>
            </a:xfrm>
            <a:custGeom>
              <a:avLst/>
              <a:gdLst>
                <a:gd name="T0" fmla="*/ 0 w 20"/>
                <a:gd name="T1" fmla="*/ 40 h 40"/>
                <a:gd name="T2" fmla="*/ 20 w 20"/>
                <a:gd name="T3" fmla="*/ 40 h 40"/>
                <a:gd name="T4" fmla="*/ 10 w 20"/>
                <a:gd name="T5" fmla="*/ 0 h 40"/>
                <a:gd name="T6" fmla="*/ 0 w 20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0">
                  <a:moveTo>
                    <a:pt x="0" y="40"/>
                  </a:moveTo>
                  <a:lnTo>
                    <a:pt x="20" y="40"/>
                  </a:lnTo>
                  <a:lnTo>
                    <a:pt x="1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Rectangle 61"/>
            <p:cNvSpPr>
              <a:spLocks noChangeArrowheads="1"/>
            </p:cNvSpPr>
            <p:nvPr/>
          </p:nvSpPr>
          <p:spPr bwMode="auto">
            <a:xfrm>
              <a:off x="-2813050" y="9853613"/>
              <a:ext cx="127000" cy="1920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62"/>
            <p:cNvSpPr>
              <a:spLocks noChangeArrowheads="1"/>
            </p:cNvSpPr>
            <p:nvPr/>
          </p:nvSpPr>
          <p:spPr bwMode="auto">
            <a:xfrm>
              <a:off x="-2813050" y="10045700"/>
              <a:ext cx="127000" cy="63500"/>
            </a:xfrm>
            <a:prstGeom prst="rect">
              <a:avLst/>
            </a:pr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auto">
            <a:xfrm>
              <a:off x="-3344863" y="8316913"/>
              <a:ext cx="222250" cy="2297113"/>
            </a:xfrm>
            <a:custGeom>
              <a:avLst/>
              <a:gdLst>
                <a:gd name="T0" fmla="*/ 81 w 140"/>
                <a:gd name="T1" fmla="*/ 0 h 1447"/>
                <a:gd name="T2" fmla="*/ 140 w 140"/>
                <a:gd name="T3" fmla="*/ 1444 h 1447"/>
                <a:gd name="T4" fmla="*/ 60 w 140"/>
                <a:gd name="T5" fmla="*/ 1447 h 1447"/>
                <a:gd name="T6" fmla="*/ 0 w 140"/>
                <a:gd name="T7" fmla="*/ 3 h 1447"/>
                <a:gd name="T8" fmla="*/ 81 w 140"/>
                <a:gd name="T9" fmla="*/ 0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47">
                  <a:moveTo>
                    <a:pt x="81" y="0"/>
                  </a:moveTo>
                  <a:lnTo>
                    <a:pt x="140" y="1444"/>
                  </a:lnTo>
                  <a:lnTo>
                    <a:pt x="60" y="1447"/>
                  </a:lnTo>
                  <a:lnTo>
                    <a:pt x="0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1C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auto">
            <a:xfrm>
              <a:off x="-3344863" y="8318500"/>
              <a:ext cx="160338" cy="2295525"/>
            </a:xfrm>
            <a:custGeom>
              <a:avLst/>
              <a:gdLst>
                <a:gd name="T0" fmla="*/ 0 w 101"/>
                <a:gd name="T1" fmla="*/ 2 h 1446"/>
                <a:gd name="T2" fmla="*/ 40 w 101"/>
                <a:gd name="T3" fmla="*/ 0 h 1446"/>
                <a:gd name="T4" fmla="*/ 101 w 101"/>
                <a:gd name="T5" fmla="*/ 1445 h 1446"/>
                <a:gd name="T6" fmla="*/ 60 w 101"/>
                <a:gd name="T7" fmla="*/ 1446 h 1446"/>
                <a:gd name="T8" fmla="*/ 0 w 101"/>
                <a:gd name="T9" fmla="*/ 2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446">
                  <a:moveTo>
                    <a:pt x="0" y="2"/>
                  </a:moveTo>
                  <a:lnTo>
                    <a:pt x="40" y="0"/>
                  </a:lnTo>
                  <a:lnTo>
                    <a:pt x="101" y="1445"/>
                  </a:lnTo>
                  <a:lnTo>
                    <a:pt x="60" y="144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49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auto">
            <a:xfrm>
              <a:off x="-3249613" y="10609263"/>
              <a:ext cx="127000" cy="193675"/>
            </a:xfrm>
            <a:custGeom>
              <a:avLst/>
              <a:gdLst>
                <a:gd name="T0" fmla="*/ 24 w 80"/>
                <a:gd name="T1" fmla="*/ 83 h 122"/>
                <a:gd name="T2" fmla="*/ 0 w 80"/>
                <a:gd name="T3" fmla="*/ 3 h 122"/>
                <a:gd name="T4" fmla="*/ 80 w 80"/>
                <a:gd name="T5" fmla="*/ 0 h 122"/>
                <a:gd name="T6" fmla="*/ 64 w 80"/>
                <a:gd name="T7" fmla="*/ 81 h 122"/>
                <a:gd name="T8" fmla="*/ 56 w 80"/>
                <a:gd name="T9" fmla="*/ 122 h 122"/>
                <a:gd name="T10" fmla="*/ 36 w 80"/>
                <a:gd name="T11" fmla="*/ 122 h 122"/>
                <a:gd name="T12" fmla="*/ 24 w 80"/>
                <a:gd name="T13" fmla="*/ 8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2">
                  <a:moveTo>
                    <a:pt x="24" y="83"/>
                  </a:moveTo>
                  <a:lnTo>
                    <a:pt x="0" y="3"/>
                  </a:lnTo>
                  <a:lnTo>
                    <a:pt x="80" y="0"/>
                  </a:lnTo>
                  <a:lnTo>
                    <a:pt x="64" y="81"/>
                  </a:lnTo>
                  <a:lnTo>
                    <a:pt x="56" y="122"/>
                  </a:lnTo>
                  <a:lnTo>
                    <a:pt x="36" y="122"/>
                  </a:lnTo>
                  <a:lnTo>
                    <a:pt x="24" y="83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auto">
            <a:xfrm>
              <a:off x="-3192463" y="10802938"/>
              <a:ext cx="31750" cy="63500"/>
            </a:xfrm>
            <a:custGeom>
              <a:avLst/>
              <a:gdLst>
                <a:gd name="T0" fmla="*/ 0 w 20"/>
                <a:gd name="T1" fmla="*/ 0 h 40"/>
                <a:gd name="T2" fmla="*/ 20 w 20"/>
                <a:gd name="T3" fmla="*/ 0 h 40"/>
                <a:gd name="T4" fmla="*/ 11 w 20"/>
                <a:gd name="T5" fmla="*/ 40 h 40"/>
                <a:gd name="T6" fmla="*/ 0 w 2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0" y="0"/>
                  </a:lnTo>
                  <a:lnTo>
                    <a:pt x="11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auto">
            <a:xfrm>
              <a:off x="-3352800" y="8124825"/>
              <a:ext cx="136525" cy="196850"/>
            </a:xfrm>
            <a:custGeom>
              <a:avLst/>
              <a:gdLst>
                <a:gd name="T0" fmla="*/ 5 w 86"/>
                <a:gd name="T1" fmla="*/ 124 h 124"/>
                <a:gd name="T2" fmla="*/ 86 w 86"/>
                <a:gd name="T3" fmla="*/ 121 h 124"/>
                <a:gd name="T4" fmla="*/ 81 w 86"/>
                <a:gd name="T5" fmla="*/ 0 h 124"/>
                <a:gd name="T6" fmla="*/ 0 w 86"/>
                <a:gd name="T7" fmla="*/ 4 h 124"/>
                <a:gd name="T8" fmla="*/ 5 w 8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24">
                  <a:moveTo>
                    <a:pt x="5" y="124"/>
                  </a:moveTo>
                  <a:lnTo>
                    <a:pt x="86" y="121"/>
                  </a:lnTo>
                  <a:lnTo>
                    <a:pt x="81" y="0"/>
                  </a:lnTo>
                  <a:lnTo>
                    <a:pt x="0" y="4"/>
                  </a:lnTo>
                  <a:lnTo>
                    <a:pt x="5" y="1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auto">
            <a:xfrm>
              <a:off x="-3355975" y="8061325"/>
              <a:ext cx="131763" cy="69850"/>
            </a:xfrm>
            <a:custGeom>
              <a:avLst/>
              <a:gdLst>
                <a:gd name="T0" fmla="*/ 83 w 83"/>
                <a:gd name="T1" fmla="*/ 40 h 44"/>
                <a:gd name="T2" fmla="*/ 2 w 83"/>
                <a:gd name="T3" fmla="*/ 44 h 44"/>
                <a:gd name="T4" fmla="*/ 0 w 83"/>
                <a:gd name="T5" fmla="*/ 3 h 44"/>
                <a:gd name="T6" fmla="*/ 81 w 83"/>
                <a:gd name="T7" fmla="*/ 0 h 44"/>
                <a:gd name="T8" fmla="*/ 83 w 83"/>
                <a:gd name="T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83" y="40"/>
                  </a:moveTo>
                  <a:lnTo>
                    <a:pt x="2" y="44"/>
                  </a:lnTo>
                  <a:lnTo>
                    <a:pt x="0" y="3"/>
                  </a:lnTo>
                  <a:lnTo>
                    <a:pt x="81" y="0"/>
                  </a:lnTo>
                  <a:lnTo>
                    <a:pt x="83" y="40"/>
                  </a:lnTo>
                  <a:close/>
                </a:path>
              </a:pathLst>
            </a:cu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auto">
            <a:xfrm>
              <a:off x="-2411413" y="8139113"/>
              <a:ext cx="73025" cy="131763"/>
            </a:xfrm>
            <a:custGeom>
              <a:avLst/>
              <a:gdLst>
                <a:gd name="T0" fmla="*/ 46 w 46"/>
                <a:gd name="T1" fmla="*/ 3 h 83"/>
                <a:gd name="T2" fmla="*/ 41 w 46"/>
                <a:gd name="T3" fmla="*/ 83 h 83"/>
                <a:gd name="T4" fmla="*/ 0 w 46"/>
                <a:gd name="T5" fmla="*/ 81 h 83"/>
                <a:gd name="T6" fmla="*/ 5 w 46"/>
                <a:gd name="T7" fmla="*/ 0 h 83"/>
                <a:gd name="T8" fmla="*/ 46 w 46"/>
                <a:gd name="T9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3">
                  <a:moveTo>
                    <a:pt x="46" y="3"/>
                  </a:moveTo>
                  <a:lnTo>
                    <a:pt x="41" y="83"/>
                  </a:lnTo>
                  <a:lnTo>
                    <a:pt x="0" y="81"/>
                  </a:lnTo>
                  <a:lnTo>
                    <a:pt x="5" y="0"/>
                  </a:lnTo>
                  <a:lnTo>
                    <a:pt x="46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auto">
            <a:xfrm>
              <a:off x="-2589213" y="8453438"/>
              <a:ext cx="261938" cy="2251075"/>
            </a:xfrm>
            <a:custGeom>
              <a:avLst/>
              <a:gdLst>
                <a:gd name="T0" fmla="*/ 165 w 165"/>
                <a:gd name="T1" fmla="*/ 4 h 1418"/>
                <a:gd name="T2" fmla="*/ 79 w 165"/>
                <a:gd name="T3" fmla="*/ 1418 h 1418"/>
                <a:gd name="T4" fmla="*/ 0 w 165"/>
                <a:gd name="T5" fmla="*/ 1414 h 1418"/>
                <a:gd name="T6" fmla="*/ 85 w 165"/>
                <a:gd name="T7" fmla="*/ 0 h 1418"/>
                <a:gd name="T8" fmla="*/ 165 w 165"/>
                <a:gd name="T9" fmla="*/ 4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418">
                  <a:moveTo>
                    <a:pt x="165" y="4"/>
                  </a:moveTo>
                  <a:lnTo>
                    <a:pt x="79" y="1418"/>
                  </a:lnTo>
                  <a:lnTo>
                    <a:pt x="0" y="1414"/>
                  </a:lnTo>
                  <a:lnTo>
                    <a:pt x="85" y="0"/>
                  </a:lnTo>
                  <a:lnTo>
                    <a:pt x="165" y="4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auto">
            <a:xfrm>
              <a:off x="-2589213" y="8453438"/>
              <a:ext cx="200025" cy="2247900"/>
            </a:xfrm>
            <a:custGeom>
              <a:avLst/>
              <a:gdLst>
                <a:gd name="T0" fmla="*/ 85 w 126"/>
                <a:gd name="T1" fmla="*/ 0 h 1416"/>
                <a:gd name="T2" fmla="*/ 126 w 126"/>
                <a:gd name="T3" fmla="*/ 2 h 1416"/>
                <a:gd name="T4" fmla="*/ 40 w 126"/>
                <a:gd name="T5" fmla="*/ 1416 h 1416"/>
                <a:gd name="T6" fmla="*/ 0 w 126"/>
                <a:gd name="T7" fmla="*/ 1414 h 1416"/>
                <a:gd name="T8" fmla="*/ 85 w 126"/>
                <a:gd name="T9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416">
                  <a:moveTo>
                    <a:pt x="85" y="0"/>
                  </a:moveTo>
                  <a:lnTo>
                    <a:pt x="126" y="2"/>
                  </a:lnTo>
                  <a:lnTo>
                    <a:pt x="40" y="1416"/>
                  </a:lnTo>
                  <a:lnTo>
                    <a:pt x="0" y="14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auto">
            <a:xfrm>
              <a:off x="-2589213" y="10698163"/>
              <a:ext cx="125413" cy="195263"/>
            </a:xfrm>
            <a:custGeom>
              <a:avLst/>
              <a:gdLst>
                <a:gd name="T0" fmla="*/ 15 w 79"/>
                <a:gd name="T1" fmla="*/ 81 h 123"/>
                <a:gd name="T2" fmla="*/ 0 w 79"/>
                <a:gd name="T3" fmla="*/ 0 h 123"/>
                <a:gd name="T4" fmla="*/ 79 w 79"/>
                <a:gd name="T5" fmla="*/ 4 h 123"/>
                <a:gd name="T6" fmla="*/ 54 w 79"/>
                <a:gd name="T7" fmla="*/ 83 h 123"/>
                <a:gd name="T8" fmla="*/ 42 w 79"/>
                <a:gd name="T9" fmla="*/ 123 h 123"/>
                <a:gd name="T10" fmla="*/ 23 w 79"/>
                <a:gd name="T11" fmla="*/ 121 h 123"/>
                <a:gd name="T12" fmla="*/ 15 w 79"/>
                <a:gd name="T13" fmla="*/ 8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5" y="81"/>
                  </a:moveTo>
                  <a:lnTo>
                    <a:pt x="0" y="0"/>
                  </a:lnTo>
                  <a:lnTo>
                    <a:pt x="79" y="4"/>
                  </a:lnTo>
                  <a:lnTo>
                    <a:pt x="54" y="83"/>
                  </a:lnTo>
                  <a:lnTo>
                    <a:pt x="42" y="123"/>
                  </a:lnTo>
                  <a:lnTo>
                    <a:pt x="23" y="121"/>
                  </a:lnTo>
                  <a:lnTo>
                    <a:pt x="15" y="81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auto">
            <a:xfrm>
              <a:off x="-2552700" y="10890250"/>
              <a:ext cx="30163" cy="65088"/>
            </a:xfrm>
            <a:custGeom>
              <a:avLst/>
              <a:gdLst>
                <a:gd name="T0" fmla="*/ 0 w 19"/>
                <a:gd name="T1" fmla="*/ 0 h 41"/>
                <a:gd name="T2" fmla="*/ 19 w 19"/>
                <a:gd name="T3" fmla="*/ 2 h 41"/>
                <a:gd name="T4" fmla="*/ 7 w 19"/>
                <a:gd name="T5" fmla="*/ 41 h 41"/>
                <a:gd name="T6" fmla="*/ 0 w 19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1">
                  <a:moveTo>
                    <a:pt x="0" y="0"/>
                  </a:moveTo>
                  <a:lnTo>
                    <a:pt x="19" y="2"/>
                  </a:lnTo>
                  <a:lnTo>
                    <a:pt x="7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auto">
            <a:xfrm>
              <a:off x="-2454275" y="8261350"/>
              <a:ext cx="138113" cy="198438"/>
            </a:xfrm>
            <a:custGeom>
              <a:avLst/>
              <a:gdLst>
                <a:gd name="T0" fmla="*/ 0 w 87"/>
                <a:gd name="T1" fmla="*/ 121 h 125"/>
                <a:gd name="T2" fmla="*/ 80 w 87"/>
                <a:gd name="T3" fmla="*/ 125 h 125"/>
                <a:gd name="T4" fmla="*/ 87 w 87"/>
                <a:gd name="T5" fmla="*/ 5 h 125"/>
                <a:gd name="T6" fmla="*/ 7 w 87"/>
                <a:gd name="T7" fmla="*/ 0 h 125"/>
                <a:gd name="T8" fmla="*/ 0 w 87"/>
                <a:gd name="T9" fmla="*/ 1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5">
                  <a:moveTo>
                    <a:pt x="0" y="121"/>
                  </a:moveTo>
                  <a:lnTo>
                    <a:pt x="80" y="125"/>
                  </a:lnTo>
                  <a:lnTo>
                    <a:pt x="87" y="5"/>
                  </a:lnTo>
                  <a:lnTo>
                    <a:pt x="7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auto">
            <a:xfrm>
              <a:off x="-2443163" y="8197850"/>
              <a:ext cx="131763" cy="71438"/>
            </a:xfrm>
            <a:custGeom>
              <a:avLst/>
              <a:gdLst>
                <a:gd name="T0" fmla="*/ 80 w 83"/>
                <a:gd name="T1" fmla="*/ 45 h 45"/>
                <a:gd name="T2" fmla="*/ 0 w 83"/>
                <a:gd name="T3" fmla="*/ 40 h 45"/>
                <a:gd name="T4" fmla="*/ 3 w 83"/>
                <a:gd name="T5" fmla="*/ 0 h 45"/>
                <a:gd name="T6" fmla="*/ 83 w 83"/>
                <a:gd name="T7" fmla="*/ 5 h 45"/>
                <a:gd name="T8" fmla="*/ 80 w 8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5">
                  <a:moveTo>
                    <a:pt x="80" y="45"/>
                  </a:moveTo>
                  <a:lnTo>
                    <a:pt x="0" y="40"/>
                  </a:lnTo>
                  <a:lnTo>
                    <a:pt x="3" y="0"/>
                  </a:lnTo>
                  <a:lnTo>
                    <a:pt x="83" y="5"/>
                  </a:lnTo>
                  <a:lnTo>
                    <a:pt x="80" y="45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auto">
            <a:xfrm>
              <a:off x="-2324100" y="8240713"/>
              <a:ext cx="42863" cy="174625"/>
            </a:xfrm>
            <a:custGeom>
              <a:avLst/>
              <a:gdLst>
                <a:gd name="T0" fmla="*/ 27 w 27"/>
                <a:gd name="T1" fmla="*/ 0 h 110"/>
                <a:gd name="T2" fmla="*/ 20 w 27"/>
                <a:gd name="T3" fmla="*/ 110 h 110"/>
                <a:gd name="T4" fmla="*/ 0 w 27"/>
                <a:gd name="T5" fmla="*/ 108 h 110"/>
                <a:gd name="T6" fmla="*/ 7 w 27"/>
                <a:gd name="T7" fmla="*/ 0 h 110"/>
                <a:gd name="T8" fmla="*/ 27 w 27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0">
                  <a:moveTo>
                    <a:pt x="27" y="0"/>
                  </a:moveTo>
                  <a:lnTo>
                    <a:pt x="20" y="110"/>
                  </a:lnTo>
                  <a:lnTo>
                    <a:pt x="0" y="108"/>
                  </a:lnTo>
                  <a:lnTo>
                    <a:pt x="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auto">
            <a:xfrm>
              <a:off x="-2338388" y="8275638"/>
              <a:ext cx="87313" cy="906463"/>
            </a:xfrm>
            <a:custGeom>
              <a:avLst/>
              <a:gdLst>
                <a:gd name="T0" fmla="*/ 55 w 55"/>
                <a:gd name="T1" fmla="*/ 0 h 571"/>
                <a:gd name="T2" fmla="*/ 20 w 55"/>
                <a:gd name="T3" fmla="*/ 571 h 571"/>
                <a:gd name="T4" fmla="*/ 0 w 55"/>
                <a:gd name="T5" fmla="*/ 570 h 571"/>
                <a:gd name="T6" fmla="*/ 34 w 55"/>
                <a:gd name="T7" fmla="*/ 0 h 571"/>
                <a:gd name="T8" fmla="*/ 55 w 55"/>
                <a:gd name="T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71">
                  <a:moveTo>
                    <a:pt x="55" y="0"/>
                  </a:moveTo>
                  <a:lnTo>
                    <a:pt x="20" y="571"/>
                  </a:lnTo>
                  <a:lnTo>
                    <a:pt x="0" y="570"/>
                  </a:lnTo>
                  <a:lnTo>
                    <a:pt x="34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Rectangle 78"/>
            <p:cNvSpPr>
              <a:spLocks noChangeArrowheads="1"/>
            </p:cNvSpPr>
            <p:nvPr/>
          </p:nvSpPr>
          <p:spPr bwMode="auto">
            <a:xfrm>
              <a:off x="-3109913" y="8278813"/>
              <a:ext cx="400050" cy="2039938"/>
            </a:xfrm>
            <a:prstGeom prst="rect">
              <a:avLst/>
            </a:prstGeom>
            <a:solidFill>
              <a:srgbClr val="F1C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Rectangle 79"/>
            <p:cNvSpPr>
              <a:spLocks noChangeArrowheads="1"/>
            </p:cNvSpPr>
            <p:nvPr/>
          </p:nvSpPr>
          <p:spPr bwMode="auto">
            <a:xfrm>
              <a:off x="-2730500" y="8278813"/>
              <a:ext cx="25400" cy="2039938"/>
            </a:xfrm>
            <a:prstGeom prst="rect">
              <a:avLst/>
            </a:prstGeom>
            <a:solidFill>
              <a:srgbClr val="E49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Oval 80"/>
            <p:cNvSpPr>
              <a:spLocks noChangeArrowheads="1"/>
            </p:cNvSpPr>
            <p:nvPr/>
          </p:nvSpPr>
          <p:spPr bwMode="auto">
            <a:xfrm>
              <a:off x="-2946400" y="8369300"/>
              <a:ext cx="77788" cy="77788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Rectangle 81"/>
            <p:cNvSpPr>
              <a:spLocks noChangeArrowheads="1"/>
            </p:cNvSpPr>
            <p:nvPr/>
          </p:nvSpPr>
          <p:spPr bwMode="auto">
            <a:xfrm>
              <a:off x="-3090863" y="8288338"/>
              <a:ext cx="3175" cy="2020888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Rectangle 82"/>
            <p:cNvSpPr>
              <a:spLocks noChangeArrowheads="1"/>
            </p:cNvSpPr>
            <p:nvPr/>
          </p:nvSpPr>
          <p:spPr bwMode="auto">
            <a:xfrm>
              <a:off x="-3109913" y="10306050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Rectangle 83"/>
            <p:cNvSpPr>
              <a:spLocks noChangeArrowheads="1"/>
            </p:cNvSpPr>
            <p:nvPr/>
          </p:nvSpPr>
          <p:spPr bwMode="auto">
            <a:xfrm>
              <a:off x="-3109913" y="10266363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Rectangle 84"/>
            <p:cNvSpPr>
              <a:spLocks noChangeArrowheads="1"/>
            </p:cNvSpPr>
            <p:nvPr/>
          </p:nvSpPr>
          <p:spPr bwMode="auto">
            <a:xfrm>
              <a:off x="-3109913" y="10225088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Rectangle 85"/>
            <p:cNvSpPr>
              <a:spLocks noChangeArrowheads="1"/>
            </p:cNvSpPr>
            <p:nvPr/>
          </p:nvSpPr>
          <p:spPr bwMode="auto">
            <a:xfrm>
              <a:off x="-3109913" y="10185400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Rectangle 86"/>
            <p:cNvSpPr>
              <a:spLocks noChangeArrowheads="1"/>
            </p:cNvSpPr>
            <p:nvPr/>
          </p:nvSpPr>
          <p:spPr bwMode="auto">
            <a:xfrm>
              <a:off x="-3109913" y="1014412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Rectangle 87"/>
            <p:cNvSpPr>
              <a:spLocks noChangeArrowheads="1"/>
            </p:cNvSpPr>
            <p:nvPr/>
          </p:nvSpPr>
          <p:spPr bwMode="auto">
            <a:xfrm>
              <a:off x="-3109913" y="10104438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Rectangle 88"/>
            <p:cNvSpPr>
              <a:spLocks noChangeArrowheads="1"/>
            </p:cNvSpPr>
            <p:nvPr/>
          </p:nvSpPr>
          <p:spPr bwMode="auto">
            <a:xfrm>
              <a:off x="-3109913" y="10064750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Rectangle 89"/>
            <p:cNvSpPr>
              <a:spLocks noChangeArrowheads="1"/>
            </p:cNvSpPr>
            <p:nvPr/>
          </p:nvSpPr>
          <p:spPr bwMode="auto">
            <a:xfrm>
              <a:off x="-3109913" y="1002347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Rectangle 90"/>
            <p:cNvSpPr>
              <a:spLocks noChangeArrowheads="1"/>
            </p:cNvSpPr>
            <p:nvPr/>
          </p:nvSpPr>
          <p:spPr bwMode="auto">
            <a:xfrm>
              <a:off x="-3109913" y="998220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Rectangle 91"/>
            <p:cNvSpPr>
              <a:spLocks noChangeArrowheads="1"/>
            </p:cNvSpPr>
            <p:nvPr/>
          </p:nvSpPr>
          <p:spPr bwMode="auto">
            <a:xfrm>
              <a:off x="-3109913" y="9942513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Rectangle 92"/>
            <p:cNvSpPr>
              <a:spLocks noChangeArrowheads="1"/>
            </p:cNvSpPr>
            <p:nvPr/>
          </p:nvSpPr>
          <p:spPr bwMode="auto">
            <a:xfrm>
              <a:off x="-3109913" y="9901238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Rectangle 93"/>
            <p:cNvSpPr>
              <a:spLocks noChangeArrowheads="1"/>
            </p:cNvSpPr>
            <p:nvPr/>
          </p:nvSpPr>
          <p:spPr bwMode="auto">
            <a:xfrm>
              <a:off x="-3109913" y="986155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Rectangle 94"/>
            <p:cNvSpPr>
              <a:spLocks noChangeArrowheads="1"/>
            </p:cNvSpPr>
            <p:nvPr/>
          </p:nvSpPr>
          <p:spPr bwMode="auto">
            <a:xfrm>
              <a:off x="-3109913" y="9821863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Rectangle 95"/>
            <p:cNvSpPr>
              <a:spLocks noChangeArrowheads="1"/>
            </p:cNvSpPr>
            <p:nvPr/>
          </p:nvSpPr>
          <p:spPr bwMode="auto">
            <a:xfrm>
              <a:off x="-3109913" y="9780588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Rectangle 96"/>
            <p:cNvSpPr>
              <a:spLocks noChangeArrowheads="1"/>
            </p:cNvSpPr>
            <p:nvPr/>
          </p:nvSpPr>
          <p:spPr bwMode="auto">
            <a:xfrm>
              <a:off x="-3109913" y="974090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Rectangle 97"/>
            <p:cNvSpPr>
              <a:spLocks noChangeArrowheads="1"/>
            </p:cNvSpPr>
            <p:nvPr/>
          </p:nvSpPr>
          <p:spPr bwMode="auto">
            <a:xfrm>
              <a:off x="-3109913" y="969962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Rectangle 98"/>
            <p:cNvSpPr>
              <a:spLocks noChangeArrowheads="1"/>
            </p:cNvSpPr>
            <p:nvPr/>
          </p:nvSpPr>
          <p:spPr bwMode="auto">
            <a:xfrm>
              <a:off x="-3109913" y="9659938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Rectangle 99"/>
            <p:cNvSpPr>
              <a:spLocks noChangeArrowheads="1"/>
            </p:cNvSpPr>
            <p:nvPr/>
          </p:nvSpPr>
          <p:spPr bwMode="auto">
            <a:xfrm>
              <a:off x="-3109913" y="9620250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Rectangle 100"/>
            <p:cNvSpPr>
              <a:spLocks noChangeArrowheads="1"/>
            </p:cNvSpPr>
            <p:nvPr/>
          </p:nvSpPr>
          <p:spPr bwMode="auto">
            <a:xfrm>
              <a:off x="-3109913" y="9578975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Rectangle 101"/>
            <p:cNvSpPr>
              <a:spLocks noChangeArrowheads="1"/>
            </p:cNvSpPr>
            <p:nvPr/>
          </p:nvSpPr>
          <p:spPr bwMode="auto">
            <a:xfrm>
              <a:off x="-3109913" y="9539288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Rectangle 102"/>
            <p:cNvSpPr>
              <a:spLocks noChangeArrowheads="1"/>
            </p:cNvSpPr>
            <p:nvPr/>
          </p:nvSpPr>
          <p:spPr bwMode="auto">
            <a:xfrm>
              <a:off x="-3109913" y="9498013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Rectangle 103"/>
            <p:cNvSpPr>
              <a:spLocks noChangeArrowheads="1"/>
            </p:cNvSpPr>
            <p:nvPr/>
          </p:nvSpPr>
          <p:spPr bwMode="auto">
            <a:xfrm>
              <a:off x="-3109913" y="9458325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Rectangle 104"/>
            <p:cNvSpPr>
              <a:spLocks noChangeArrowheads="1"/>
            </p:cNvSpPr>
            <p:nvPr/>
          </p:nvSpPr>
          <p:spPr bwMode="auto">
            <a:xfrm>
              <a:off x="-3109913" y="941705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Rectangle 105"/>
            <p:cNvSpPr>
              <a:spLocks noChangeArrowheads="1"/>
            </p:cNvSpPr>
            <p:nvPr/>
          </p:nvSpPr>
          <p:spPr bwMode="auto">
            <a:xfrm>
              <a:off x="-3109913" y="9377363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Rectangle 106"/>
            <p:cNvSpPr>
              <a:spLocks noChangeArrowheads="1"/>
            </p:cNvSpPr>
            <p:nvPr/>
          </p:nvSpPr>
          <p:spPr bwMode="auto">
            <a:xfrm>
              <a:off x="-3109913" y="9337675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Rectangle 107"/>
            <p:cNvSpPr>
              <a:spLocks noChangeArrowheads="1"/>
            </p:cNvSpPr>
            <p:nvPr/>
          </p:nvSpPr>
          <p:spPr bwMode="auto">
            <a:xfrm>
              <a:off x="-3109913" y="929640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Rectangle 108"/>
            <p:cNvSpPr>
              <a:spLocks noChangeArrowheads="1"/>
            </p:cNvSpPr>
            <p:nvPr/>
          </p:nvSpPr>
          <p:spPr bwMode="auto">
            <a:xfrm>
              <a:off x="-3109913" y="925512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Rectangle 109"/>
            <p:cNvSpPr>
              <a:spLocks noChangeArrowheads="1"/>
            </p:cNvSpPr>
            <p:nvPr/>
          </p:nvSpPr>
          <p:spPr bwMode="auto">
            <a:xfrm>
              <a:off x="-3109913" y="9215438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Rectangle 110"/>
            <p:cNvSpPr>
              <a:spLocks noChangeArrowheads="1"/>
            </p:cNvSpPr>
            <p:nvPr/>
          </p:nvSpPr>
          <p:spPr bwMode="auto">
            <a:xfrm>
              <a:off x="-3109913" y="9174163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Rectangle 111"/>
            <p:cNvSpPr>
              <a:spLocks noChangeArrowheads="1"/>
            </p:cNvSpPr>
            <p:nvPr/>
          </p:nvSpPr>
          <p:spPr bwMode="auto">
            <a:xfrm>
              <a:off x="-3109913" y="913447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Rectangle 112"/>
            <p:cNvSpPr>
              <a:spLocks noChangeArrowheads="1"/>
            </p:cNvSpPr>
            <p:nvPr/>
          </p:nvSpPr>
          <p:spPr bwMode="auto">
            <a:xfrm>
              <a:off x="-3109913" y="9094788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Rectangle 113"/>
            <p:cNvSpPr>
              <a:spLocks noChangeArrowheads="1"/>
            </p:cNvSpPr>
            <p:nvPr/>
          </p:nvSpPr>
          <p:spPr bwMode="auto">
            <a:xfrm>
              <a:off x="-3109913" y="9053513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Rectangle 114"/>
            <p:cNvSpPr>
              <a:spLocks noChangeArrowheads="1"/>
            </p:cNvSpPr>
            <p:nvPr/>
          </p:nvSpPr>
          <p:spPr bwMode="auto">
            <a:xfrm>
              <a:off x="-3109913" y="901382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Rectangle 115"/>
            <p:cNvSpPr>
              <a:spLocks noChangeArrowheads="1"/>
            </p:cNvSpPr>
            <p:nvPr/>
          </p:nvSpPr>
          <p:spPr bwMode="auto">
            <a:xfrm>
              <a:off x="-3109913" y="897255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Rectangle 116"/>
            <p:cNvSpPr>
              <a:spLocks noChangeArrowheads="1"/>
            </p:cNvSpPr>
            <p:nvPr/>
          </p:nvSpPr>
          <p:spPr bwMode="auto">
            <a:xfrm>
              <a:off x="-3109913" y="8932863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Rectangle 117"/>
            <p:cNvSpPr>
              <a:spLocks noChangeArrowheads="1"/>
            </p:cNvSpPr>
            <p:nvPr/>
          </p:nvSpPr>
          <p:spPr bwMode="auto">
            <a:xfrm>
              <a:off x="-3109913" y="8893175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Rectangle 118"/>
            <p:cNvSpPr>
              <a:spLocks noChangeArrowheads="1"/>
            </p:cNvSpPr>
            <p:nvPr/>
          </p:nvSpPr>
          <p:spPr bwMode="auto">
            <a:xfrm>
              <a:off x="-3109913" y="8851900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Rectangle 119"/>
            <p:cNvSpPr>
              <a:spLocks noChangeArrowheads="1"/>
            </p:cNvSpPr>
            <p:nvPr/>
          </p:nvSpPr>
          <p:spPr bwMode="auto">
            <a:xfrm>
              <a:off x="-3109913" y="8812213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Rectangle 120"/>
            <p:cNvSpPr>
              <a:spLocks noChangeArrowheads="1"/>
            </p:cNvSpPr>
            <p:nvPr/>
          </p:nvSpPr>
          <p:spPr bwMode="auto">
            <a:xfrm>
              <a:off x="-3109913" y="8770938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Rectangle 121"/>
            <p:cNvSpPr>
              <a:spLocks noChangeArrowheads="1"/>
            </p:cNvSpPr>
            <p:nvPr/>
          </p:nvSpPr>
          <p:spPr bwMode="auto">
            <a:xfrm>
              <a:off x="-3109913" y="8731250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Rectangle 122"/>
            <p:cNvSpPr>
              <a:spLocks noChangeArrowheads="1"/>
            </p:cNvSpPr>
            <p:nvPr/>
          </p:nvSpPr>
          <p:spPr bwMode="auto">
            <a:xfrm>
              <a:off x="-3109913" y="868997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Rectangle 123"/>
            <p:cNvSpPr>
              <a:spLocks noChangeArrowheads="1"/>
            </p:cNvSpPr>
            <p:nvPr/>
          </p:nvSpPr>
          <p:spPr bwMode="auto">
            <a:xfrm>
              <a:off x="-3109913" y="8650288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Rectangle 124"/>
            <p:cNvSpPr>
              <a:spLocks noChangeArrowheads="1"/>
            </p:cNvSpPr>
            <p:nvPr/>
          </p:nvSpPr>
          <p:spPr bwMode="auto">
            <a:xfrm>
              <a:off x="-3109913" y="8610600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Rectangle 125"/>
            <p:cNvSpPr>
              <a:spLocks noChangeArrowheads="1"/>
            </p:cNvSpPr>
            <p:nvPr/>
          </p:nvSpPr>
          <p:spPr bwMode="auto">
            <a:xfrm>
              <a:off x="-3109913" y="856932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Rectangle 126"/>
            <p:cNvSpPr>
              <a:spLocks noChangeArrowheads="1"/>
            </p:cNvSpPr>
            <p:nvPr/>
          </p:nvSpPr>
          <p:spPr bwMode="auto">
            <a:xfrm>
              <a:off x="-3109913" y="852805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Rectangle 127"/>
            <p:cNvSpPr>
              <a:spLocks noChangeArrowheads="1"/>
            </p:cNvSpPr>
            <p:nvPr/>
          </p:nvSpPr>
          <p:spPr bwMode="auto">
            <a:xfrm>
              <a:off x="-3109913" y="8488363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Rectangle 128"/>
            <p:cNvSpPr>
              <a:spLocks noChangeArrowheads="1"/>
            </p:cNvSpPr>
            <p:nvPr/>
          </p:nvSpPr>
          <p:spPr bwMode="auto">
            <a:xfrm>
              <a:off x="-3109913" y="8448675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Rectangle 129"/>
            <p:cNvSpPr>
              <a:spLocks noChangeArrowheads="1"/>
            </p:cNvSpPr>
            <p:nvPr/>
          </p:nvSpPr>
          <p:spPr bwMode="auto">
            <a:xfrm>
              <a:off x="-3109913" y="840740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Rectangle 130"/>
            <p:cNvSpPr>
              <a:spLocks noChangeArrowheads="1"/>
            </p:cNvSpPr>
            <p:nvPr/>
          </p:nvSpPr>
          <p:spPr bwMode="auto">
            <a:xfrm>
              <a:off x="-3109913" y="8367713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Rectangle 131"/>
            <p:cNvSpPr>
              <a:spLocks noChangeArrowheads="1"/>
            </p:cNvSpPr>
            <p:nvPr/>
          </p:nvSpPr>
          <p:spPr bwMode="auto">
            <a:xfrm>
              <a:off x="-3109913" y="8326438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Rectangle 132"/>
            <p:cNvSpPr>
              <a:spLocks noChangeArrowheads="1"/>
            </p:cNvSpPr>
            <p:nvPr/>
          </p:nvSpPr>
          <p:spPr bwMode="auto">
            <a:xfrm>
              <a:off x="-3109913" y="828675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Rectangle 133"/>
            <p:cNvSpPr>
              <a:spLocks noChangeArrowheads="1"/>
            </p:cNvSpPr>
            <p:nvPr/>
          </p:nvSpPr>
          <p:spPr bwMode="auto">
            <a:xfrm>
              <a:off x="-3089275" y="10306050"/>
              <a:ext cx="42863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-3089275" y="10104438"/>
              <a:ext cx="42863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-3089275" y="9901238"/>
              <a:ext cx="42863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-3089275" y="9699625"/>
              <a:ext cx="42863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-3089275" y="9498013"/>
              <a:ext cx="42863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-3089275" y="9296400"/>
              <a:ext cx="42863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-3089275" y="9094788"/>
              <a:ext cx="42863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-3089275" y="8893175"/>
              <a:ext cx="42863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Rectangle 141"/>
            <p:cNvSpPr>
              <a:spLocks noChangeArrowheads="1"/>
            </p:cNvSpPr>
            <p:nvPr/>
          </p:nvSpPr>
          <p:spPr bwMode="auto">
            <a:xfrm>
              <a:off x="-3089275" y="8691563"/>
              <a:ext cx="42863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Rectangle 142"/>
            <p:cNvSpPr>
              <a:spLocks noChangeArrowheads="1"/>
            </p:cNvSpPr>
            <p:nvPr/>
          </p:nvSpPr>
          <p:spPr bwMode="auto">
            <a:xfrm>
              <a:off x="-3089275" y="8488363"/>
              <a:ext cx="42863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Rectangle 143"/>
            <p:cNvSpPr>
              <a:spLocks noChangeArrowheads="1"/>
            </p:cNvSpPr>
            <p:nvPr/>
          </p:nvSpPr>
          <p:spPr bwMode="auto">
            <a:xfrm>
              <a:off x="-3089275" y="8286750"/>
              <a:ext cx="42863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144"/>
            <p:cNvSpPr>
              <a:spLocks/>
            </p:cNvSpPr>
            <p:nvPr/>
          </p:nvSpPr>
          <p:spPr bwMode="auto">
            <a:xfrm>
              <a:off x="-3379788" y="9415463"/>
              <a:ext cx="1076325" cy="1706563"/>
            </a:xfrm>
            <a:custGeom>
              <a:avLst/>
              <a:gdLst>
                <a:gd name="T0" fmla="*/ 335 w 678"/>
                <a:gd name="T1" fmla="*/ 0 h 1075"/>
                <a:gd name="T2" fmla="*/ 0 w 678"/>
                <a:gd name="T3" fmla="*/ 0 h 1075"/>
                <a:gd name="T4" fmla="*/ 50 w 678"/>
                <a:gd name="T5" fmla="*/ 1075 h 1075"/>
                <a:gd name="T6" fmla="*/ 335 w 678"/>
                <a:gd name="T7" fmla="*/ 1075 h 1075"/>
                <a:gd name="T8" fmla="*/ 627 w 678"/>
                <a:gd name="T9" fmla="*/ 1075 h 1075"/>
                <a:gd name="T10" fmla="*/ 678 w 678"/>
                <a:gd name="T11" fmla="*/ 0 h 1075"/>
                <a:gd name="T12" fmla="*/ 335 w 678"/>
                <a:gd name="T13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8" h="1075">
                  <a:moveTo>
                    <a:pt x="335" y="0"/>
                  </a:moveTo>
                  <a:lnTo>
                    <a:pt x="0" y="0"/>
                  </a:lnTo>
                  <a:lnTo>
                    <a:pt x="50" y="1075"/>
                  </a:lnTo>
                  <a:lnTo>
                    <a:pt x="335" y="1075"/>
                  </a:lnTo>
                  <a:lnTo>
                    <a:pt x="627" y="1075"/>
                  </a:lnTo>
                  <a:lnTo>
                    <a:pt x="678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145"/>
            <p:cNvSpPr>
              <a:spLocks/>
            </p:cNvSpPr>
            <p:nvPr/>
          </p:nvSpPr>
          <p:spPr bwMode="auto">
            <a:xfrm>
              <a:off x="-3379788" y="9415463"/>
              <a:ext cx="531813" cy="1706563"/>
            </a:xfrm>
            <a:custGeom>
              <a:avLst/>
              <a:gdLst>
                <a:gd name="T0" fmla="*/ 0 w 335"/>
                <a:gd name="T1" fmla="*/ 0 h 1075"/>
                <a:gd name="T2" fmla="*/ 50 w 335"/>
                <a:gd name="T3" fmla="*/ 1075 h 1075"/>
                <a:gd name="T4" fmla="*/ 335 w 335"/>
                <a:gd name="T5" fmla="*/ 1075 h 1075"/>
                <a:gd name="T6" fmla="*/ 335 w 335"/>
                <a:gd name="T7" fmla="*/ 0 h 1075"/>
                <a:gd name="T8" fmla="*/ 0 w 335"/>
                <a:gd name="T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075">
                  <a:moveTo>
                    <a:pt x="0" y="0"/>
                  </a:moveTo>
                  <a:lnTo>
                    <a:pt x="50" y="1075"/>
                  </a:lnTo>
                  <a:lnTo>
                    <a:pt x="335" y="1075"/>
                  </a:lnTo>
                  <a:lnTo>
                    <a:pt x="3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146"/>
            <p:cNvSpPr>
              <a:spLocks/>
            </p:cNvSpPr>
            <p:nvPr/>
          </p:nvSpPr>
          <p:spPr bwMode="auto">
            <a:xfrm>
              <a:off x="-2847975" y="9415463"/>
              <a:ext cx="544513" cy="1706563"/>
            </a:xfrm>
            <a:custGeom>
              <a:avLst/>
              <a:gdLst>
                <a:gd name="T0" fmla="*/ 343 w 343"/>
                <a:gd name="T1" fmla="*/ 0 h 1075"/>
                <a:gd name="T2" fmla="*/ 0 w 343"/>
                <a:gd name="T3" fmla="*/ 0 h 1075"/>
                <a:gd name="T4" fmla="*/ 0 w 343"/>
                <a:gd name="T5" fmla="*/ 1075 h 1075"/>
                <a:gd name="T6" fmla="*/ 292 w 343"/>
                <a:gd name="T7" fmla="*/ 1075 h 1075"/>
                <a:gd name="T8" fmla="*/ 343 w 343"/>
                <a:gd name="T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1075">
                  <a:moveTo>
                    <a:pt x="343" y="0"/>
                  </a:moveTo>
                  <a:lnTo>
                    <a:pt x="0" y="0"/>
                  </a:lnTo>
                  <a:lnTo>
                    <a:pt x="0" y="1075"/>
                  </a:lnTo>
                  <a:lnTo>
                    <a:pt x="292" y="1075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472"/>
          <p:cNvGrpSpPr/>
          <p:nvPr/>
        </p:nvGrpSpPr>
        <p:grpSpPr>
          <a:xfrm>
            <a:off x="4122144" y="5424157"/>
            <a:ext cx="710958" cy="1437716"/>
            <a:chOff x="4451351" y="5686425"/>
            <a:chExt cx="1571624" cy="3178175"/>
          </a:xfrm>
        </p:grpSpPr>
        <p:sp>
          <p:nvSpPr>
            <p:cNvPr id="474" name="Freeform 152"/>
            <p:cNvSpPr>
              <a:spLocks/>
            </p:cNvSpPr>
            <p:nvPr/>
          </p:nvSpPr>
          <p:spPr bwMode="auto">
            <a:xfrm>
              <a:off x="5340350" y="7327900"/>
              <a:ext cx="430212" cy="307975"/>
            </a:xfrm>
            <a:custGeom>
              <a:avLst/>
              <a:gdLst>
                <a:gd name="T0" fmla="*/ 333 w 507"/>
                <a:gd name="T1" fmla="*/ 294 h 363"/>
                <a:gd name="T2" fmla="*/ 0 w 507"/>
                <a:gd name="T3" fmla="*/ 297 h 363"/>
                <a:gd name="T4" fmla="*/ 491 w 507"/>
                <a:gd name="T5" fmla="*/ 0 h 363"/>
                <a:gd name="T6" fmla="*/ 333 w 507"/>
                <a:gd name="T7" fmla="*/ 29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" h="363">
                  <a:moveTo>
                    <a:pt x="333" y="294"/>
                  </a:moveTo>
                  <a:cubicBezTo>
                    <a:pt x="219" y="363"/>
                    <a:pt x="86" y="360"/>
                    <a:pt x="0" y="297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507" y="105"/>
                    <a:pt x="447" y="225"/>
                    <a:pt x="333" y="294"/>
                  </a:cubicBezTo>
                  <a:close/>
                </a:path>
              </a:pathLst>
            </a:custGeom>
            <a:solidFill>
              <a:srgbClr val="1A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154"/>
            <p:cNvSpPr>
              <a:spLocks/>
            </p:cNvSpPr>
            <p:nvPr/>
          </p:nvSpPr>
          <p:spPr bwMode="auto">
            <a:xfrm>
              <a:off x="4592638" y="7011988"/>
              <a:ext cx="542925" cy="388938"/>
            </a:xfrm>
            <a:custGeom>
              <a:avLst/>
              <a:gdLst>
                <a:gd name="T0" fmla="*/ 220 w 641"/>
                <a:gd name="T1" fmla="*/ 371 h 459"/>
                <a:gd name="T2" fmla="*/ 641 w 641"/>
                <a:gd name="T3" fmla="*/ 376 h 459"/>
                <a:gd name="T4" fmla="*/ 21 w 641"/>
                <a:gd name="T5" fmla="*/ 0 h 459"/>
                <a:gd name="T6" fmla="*/ 220 w 641"/>
                <a:gd name="T7" fmla="*/ 37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1" h="459">
                  <a:moveTo>
                    <a:pt x="220" y="371"/>
                  </a:moveTo>
                  <a:cubicBezTo>
                    <a:pt x="364" y="459"/>
                    <a:pt x="533" y="456"/>
                    <a:pt x="641" y="37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133"/>
                    <a:pt x="76" y="284"/>
                    <a:pt x="220" y="371"/>
                  </a:cubicBezTo>
                  <a:close/>
                </a:path>
              </a:pathLst>
            </a:custGeom>
            <a:solidFill>
              <a:srgbClr val="1A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155"/>
            <p:cNvSpPr>
              <a:spLocks/>
            </p:cNvSpPr>
            <p:nvPr/>
          </p:nvSpPr>
          <p:spPr bwMode="auto">
            <a:xfrm>
              <a:off x="5322888" y="6064250"/>
              <a:ext cx="544512" cy="388938"/>
            </a:xfrm>
            <a:custGeom>
              <a:avLst/>
              <a:gdLst>
                <a:gd name="T0" fmla="*/ 220 w 641"/>
                <a:gd name="T1" fmla="*/ 88 h 459"/>
                <a:gd name="T2" fmla="*/ 21 w 641"/>
                <a:gd name="T3" fmla="*/ 459 h 459"/>
                <a:gd name="T4" fmla="*/ 641 w 641"/>
                <a:gd name="T5" fmla="*/ 83 h 459"/>
                <a:gd name="T6" fmla="*/ 220 w 641"/>
                <a:gd name="T7" fmla="*/ 8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1" h="459">
                  <a:moveTo>
                    <a:pt x="220" y="88"/>
                  </a:moveTo>
                  <a:cubicBezTo>
                    <a:pt x="76" y="175"/>
                    <a:pt x="0" y="326"/>
                    <a:pt x="21" y="459"/>
                  </a:cubicBezTo>
                  <a:cubicBezTo>
                    <a:pt x="641" y="83"/>
                    <a:pt x="641" y="83"/>
                    <a:pt x="641" y="83"/>
                  </a:cubicBezTo>
                  <a:cubicBezTo>
                    <a:pt x="533" y="3"/>
                    <a:pt x="364" y="0"/>
                    <a:pt x="220" y="88"/>
                  </a:cubicBezTo>
                  <a:close/>
                </a:path>
              </a:pathLst>
            </a:custGeom>
            <a:solidFill>
              <a:srgbClr val="139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158"/>
            <p:cNvSpPr>
              <a:spLocks/>
            </p:cNvSpPr>
            <p:nvPr/>
          </p:nvSpPr>
          <p:spPr bwMode="auto">
            <a:xfrm>
              <a:off x="5341938" y="6677025"/>
              <a:ext cx="681037" cy="487363"/>
            </a:xfrm>
            <a:custGeom>
              <a:avLst/>
              <a:gdLst>
                <a:gd name="T0" fmla="*/ 529 w 805"/>
                <a:gd name="T1" fmla="*/ 466 h 576"/>
                <a:gd name="T2" fmla="*/ 0 w 805"/>
                <a:gd name="T3" fmla="*/ 472 h 576"/>
                <a:gd name="T4" fmla="*/ 779 w 805"/>
                <a:gd name="T5" fmla="*/ 0 h 576"/>
                <a:gd name="T6" fmla="*/ 529 w 805"/>
                <a:gd name="T7" fmla="*/ 46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5" h="576">
                  <a:moveTo>
                    <a:pt x="529" y="466"/>
                  </a:moveTo>
                  <a:cubicBezTo>
                    <a:pt x="348" y="576"/>
                    <a:pt x="136" y="573"/>
                    <a:pt x="0" y="472"/>
                  </a:cubicBezTo>
                  <a:cubicBezTo>
                    <a:pt x="779" y="0"/>
                    <a:pt x="779" y="0"/>
                    <a:pt x="779" y="0"/>
                  </a:cubicBezTo>
                  <a:cubicBezTo>
                    <a:pt x="805" y="167"/>
                    <a:pt x="710" y="357"/>
                    <a:pt x="529" y="466"/>
                  </a:cubicBezTo>
                  <a:close/>
                </a:path>
              </a:pathLst>
            </a:custGeom>
            <a:solidFill>
              <a:srgbClr val="1A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160"/>
            <p:cNvSpPr>
              <a:spLocks/>
            </p:cNvSpPr>
            <p:nvPr/>
          </p:nvSpPr>
          <p:spPr bwMode="auto">
            <a:xfrm>
              <a:off x="4451351" y="6345238"/>
              <a:ext cx="681037" cy="485775"/>
            </a:xfrm>
            <a:custGeom>
              <a:avLst/>
              <a:gdLst>
                <a:gd name="T0" fmla="*/ 276 w 805"/>
                <a:gd name="T1" fmla="*/ 466 h 575"/>
                <a:gd name="T2" fmla="*/ 805 w 805"/>
                <a:gd name="T3" fmla="*/ 471 h 575"/>
                <a:gd name="T4" fmla="*/ 26 w 805"/>
                <a:gd name="T5" fmla="*/ 0 h 575"/>
                <a:gd name="T6" fmla="*/ 276 w 805"/>
                <a:gd name="T7" fmla="*/ 46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5" h="575">
                  <a:moveTo>
                    <a:pt x="276" y="466"/>
                  </a:moveTo>
                  <a:cubicBezTo>
                    <a:pt x="457" y="575"/>
                    <a:pt x="669" y="572"/>
                    <a:pt x="805" y="47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67"/>
                    <a:pt x="95" y="356"/>
                    <a:pt x="276" y="466"/>
                  </a:cubicBezTo>
                  <a:close/>
                </a:path>
              </a:pathLst>
            </a:custGeom>
            <a:solidFill>
              <a:srgbClr val="1A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" name="组合 478"/>
            <p:cNvGrpSpPr/>
            <p:nvPr/>
          </p:nvGrpSpPr>
          <p:grpSpPr>
            <a:xfrm>
              <a:off x="4471988" y="5686425"/>
              <a:ext cx="1530350" cy="3178175"/>
              <a:chOff x="4471988" y="5686425"/>
              <a:chExt cx="1530350" cy="3178175"/>
            </a:xfrm>
          </p:grpSpPr>
          <p:sp>
            <p:nvSpPr>
              <p:cNvPr id="480" name="Freeform 150"/>
              <p:cNvSpPr>
                <a:spLocks/>
              </p:cNvSpPr>
              <p:nvPr/>
            </p:nvSpPr>
            <p:spPr bwMode="auto">
              <a:xfrm>
                <a:off x="5132388" y="5686425"/>
                <a:ext cx="206375" cy="2246313"/>
              </a:xfrm>
              <a:custGeom>
                <a:avLst/>
                <a:gdLst>
                  <a:gd name="T0" fmla="*/ 121 w 242"/>
                  <a:gd name="T1" fmla="*/ 2653 h 2653"/>
                  <a:gd name="T2" fmla="*/ 242 w 242"/>
                  <a:gd name="T3" fmla="*/ 2531 h 2653"/>
                  <a:gd name="T4" fmla="*/ 242 w 242"/>
                  <a:gd name="T5" fmla="*/ 122 h 2653"/>
                  <a:gd name="T6" fmla="*/ 121 w 242"/>
                  <a:gd name="T7" fmla="*/ 0 h 2653"/>
                  <a:gd name="T8" fmla="*/ 0 w 242"/>
                  <a:gd name="T9" fmla="*/ 122 h 2653"/>
                  <a:gd name="T10" fmla="*/ 0 w 242"/>
                  <a:gd name="T11" fmla="*/ 2531 h 2653"/>
                  <a:gd name="T12" fmla="*/ 121 w 242"/>
                  <a:gd name="T13" fmla="*/ 2653 h 2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653">
                    <a:moveTo>
                      <a:pt x="121" y="2653"/>
                    </a:moveTo>
                    <a:cubicBezTo>
                      <a:pt x="188" y="2653"/>
                      <a:pt x="242" y="2598"/>
                      <a:pt x="242" y="2531"/>
                    </a:cubicBezTo>
                    <a:cubicBezTo>
                      <a:pt x="242" y="122"/>
                      <a:pt x="242" y="122"/>
                      <a:pt x="242" y="122"/>
                    </a:cubicBezTo>
                    <a:cubicBezTo>
                      <a:pt x="242" y="55"/>
                      <a:pt x="188" y="0"/>
                      <a:pt x="121" y="0"/>
                    </a:cubicBezTo>
                    <a:cubicBezTo>
                      <a:pt x="54" y="0"/>
                      <a:pt x="0" y="55"/>
                      <a:pt x="0" y="122"/>
                    </a:cubicBezTo>
                    <a:cubicBezTo>
                      <a:pt x="0" y="2531"/>
                      <a:pt x="0" y="2531"/>
                      <a:pt x="0" y="2531"/>
                    </a:cubicBezTo>
                    <a:cubicBezTo>
                      <a:pt x="0" y="2598"/>
                      <a:pt x="54" y="2653"/>
                      <a:pt x="121" y="2653"/>
                    </a:cubicBezTo>
                    <a:close/>
                  </a:path>
                </a:pathLst>
              </a:custGeom>
              <a:solidFill>
                <a:srgbClr val="1A8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151"/>
              <p:cNvSpPr>
                <a:spLocks/>
              </p:cNvSpPr>
              <p:nvPr/>
            </p:nvSpPr>
            <p:spPr bwMode="auto">
              <a:xfrm>
                <a:off x="5327650" y="7273925"/>
                <a:ext cx="428625" cy="306388"/>
              </a:xfrm>
              <a:custGeom>
                <a:avLst/>
                <a:gdLst>
                  <a:gd name="T0" fmla="*/ 174 w 507"/>
                  <a:gd name="T1" fmla="*/ 69 h 362"/>
                  <a:gd name="T2" fmla="*/ 17 w 507"/>
                  <a:gd name="T3" fmla="*/ 362 h 362"/>
                  <a:gd name="T4" fmla="*/ 507 w 507"/>
                  <a:gd name="T5" fmla="*/ 65 h 362"/>
                  <a:gd name="T6" fmla="*/ 174 w 507"/>
                  <a:gd name="T7" fmla="*/ 69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7" h="362">
                    <a:moveTo>
                      <a:pt x="174" y="69"/>
                    </a:moveTo>
                    <a:cubicBezTo>
                      <a:pt x="60" y="138"/>
                      <a:pt x="0" y="257"/>
                      <a:pt x="17" y="362"/>
                    </a:cubicBezTo>
                    <a:cubicBezTo>
                      <a:pt x="507" y="65"/>
                      <a:pt x="507" y="65"/>
                      <a:pt x="507" y="65"/>
                    </a:cubicBezTo>
                    <a:cubicBezTo>
                      <a:pt x="422" y="2"/>
                      <a:pt x="288" y="0"/>
                      <a:pt x="174" y="69"/>
                    </a:cubicBezTo>
                    <a:close/>
                  </a:path>
                </a:pathLst>
              </a:custGeom>
              <a:solidFill>
                <a:srgbClr val="139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153"/>
              <p:cNvSpPr>
                <a:spLocks/>
              </p:cNvSpPr>
              <p:nvPr/>
            </p:nvSpPr>
            <p:spPr bwMode="auto">
              <a:xfrm>
                <a:off x="4610100" y="6943725"/>
                <a:ext cx="542925" cy="387350"/>
              </a:xfrm>
              <a:custGeom>
                <a:avLst/>
                <a:gdLst>
                  <a:gd name="T0" fmla="*/ 421 w 641"/>
                  <a:gd name="T1" fmla="*/ 87 h 458"/>
                  <a:gd name="T2" fmla="*/ 620 w 641"/>
                  <a:gd name="T3" fmla="*/ 458 h 458"/>
                  <a:gd name="T4" fmla="*/ 0 w 641"/>
                  <a:gd name="T5" fmla="*/ 83 h 458"/>
                  <a:gd name="T6" fmla="*/ 421 w 641"/>
                  <a:gd name="T7" fmla="*/ 87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1" h="458">
                    <a:moveTo>
                      <a:pt x="421" y="87"/>
                    </a:moveTo>
                    <a:cubicBezTo>
                      <a:pt x="565" y="174"/>
                      <a:pt x="641" y="325"/>
                      <a:pt x="620" y="458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08" y="2"/>
                      <a:pt x="277" y="0"/>
                      <a:pt x="421" y="87"/>
                    </a:cubicBezTo>
                    <a:close/>
                  </a:path>
                </a:pathLst>
              </a:custGeom>
              <a:solidFill>
                <a:srgbClr val="139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Freeform 156"/>
              <p:cNvSpPr>
                <a:spLocks/>
              </p:cNvSpPr>
              <p:nvPr/>
            </p:nvSpPr>
            <p:spPr bwMode="auto">
              <a:xfrm>
                <a:off x="5340350" y="6134100"/>
                <a:ext cx="542925" cy="387350"/>
              </a:xfrm>
              <a:custGeom>
                <a:avLst/>
                <a:gdLst>
                  <a:gd name="T0" fmla="*/ 421 w 641"/>
                  <a:gd name="T1" fmla="*/ 371 h 458"/>
                  <a:gd name="T2" fmla="*/ 0 w 641"/>
                  <a:gd name="T3" fmla="*/ 375 h 458"/>
                  <a:gd name="T4" fmla="*/ 620 w 641"/>
                  <a:gd name="T5" fmla="*/ 0 h 458"/>
                  <a:gd name="T6" fmla="*/ 421 w 641"/>
                  <a:gd name="T7" fmla="*/ 371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1" h="458">
                    <a:moveTo>
                      <a:pt x="421" y="371"/>
                    </a:moveTo>
                    <a:cubicBezTo>
                      <a:pt x="277" y="458"/>
                      <a:pt x="108" y="456"/>
                      <a:pt x="0" y="375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41" y="133"/>
                      <a:pt x="565" y="284"/>
                      <a:pt x="421" y="371"/>
                    </a:cubicBezTo>
                    <a:close/>
                  </a:path>
                </a:pathLst>
              </a:custGeom>
              <a:solidFill>
                <a:srgbClr val="1A8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157"/>
              <p:cNvSpPr>
                <a:spLocks/>
              </p:cNvSpPr>
              <p:nvPr/>
            </p:nvSpPr>
            <p:spPr bwMode="auto">
              <a:xfrm>
                <a:off x="5319713" y="6591300"/>
                <a:ext cx="682625" cy="487363"/>
              </a:xfrm>
              <a:custGeom>
                <a:avLst/>
                <a:gdLst>
                  <a:gd name="T0" fmla="*/ 276 w 805"/>
                  <a:gd name="T1" fmla="*/ 110 h 576"/>
                  <a:gd name="T2" fmla="*/ 26 w 805"/>
                  <a:gd name="T3" fmla="*/ 576 h 576"/>
                  <a:gd name="T4" fmla="*/ 805 w 805"/>
                  <a:gd name="T5" fmla="*/ 104 h 576"/>
                  <a:gd name="T6" fmla="*/ 276 w 805"/>
                  <a:gd name="T7" fmla="*/ 11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576">
                    <a:moveTo>
                      <a:pt x="276" y="110"/>
                    </a:moveTo>
                    <a:cubicBezTo>
                      <a:pt x="95" y="219"/>
                      <a:pt x="0" y="409"/>
                      <a:pt x="26" y="576"/>
                    </a:cubicBezTo>
                    <a:cubicBezTo>
                      <a:pt x="805" y="104"/>
                      <a:pt x="805" y="104"/>
                      <a:pt x="805" y="104"/>
                    </a:cubicBezTo>
                    <a:cubicBezTo>
                      <a:pt x="669" y="4"/>
                      <a:pt x="457" y="0"/>
                      <a:pt x="276" y="110"/>
                    </a:cubicBezTo>
                    <a:close/>
                  </a:path>
                </a:pathLst>
              </a:custGeom>
              <a:solidFill>
                <a:srgbClr val="139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Freeform 159"/>
              <p:cNvSpPr>
                <a:spLocks/>
              </p:cNvSpPr>
              <p:nvPr/>
            </p:nvSpPr>
            <p:spPr bwMode="auto">
              <a:xfrm>
                <a:off x="4471988" y="6257925"/>
                <a:ext cx="682625" cy="487363"/>
              </a:xfrm>
              <a:custGeom>
                <a:avLst/>
                <a:gdLst>
                  <a:gd name="T0" fmla="*/ 529 w 805"/>
                  <a:gd name="T1" fmla="*/ 109 h 575"/>
                  <a:gd name="T2" fmla="*/ 779 w 805"/>
                  <a:gd name="T3" fmla="*/ 575 h 575"/>
                  <a:gd name="T4" fmla="*/ 0 w 805"/>
                  <a:gd name="T5" fmla="*/ 104 h 575"/>
                  <a:gd name="T6" fmla="*/ 529 w 805"/>
                  <a:gd name="T7" fmla="*/ 109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575">
                    <a:moveTo>
                      <a:pt x="529" y="109"/>
                    </a:moveTo>
                    <a:cubicBezTo>
                      <a:pt x="710" y="219"/>
                      <a:pt x="805" y="408"/>
                      <a:pt x="779" y="575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36" y="3"/>
                      <a:pt x="348" y="0"/>
                      <a:pt x="529" y="109"/>
                    </a:cubicBezTo>
                    <a:close/>
                  </a:path>
                </a:pathLst>
              </a:custGeom>
              <a:solidFill>
                <a:srgbClr val="139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Rectangle 161"/>
              <p:cNvSpPr>
                <a:spLocks noChangeArrowheads="1"/>
              </p:cNvSpPr>
              <p:nvPr/>
            </p:nvSpPr>
            <p:spPr bwMode="auto">
              <a:xfrm>
                <a:off x="4722813" y="7839075"/>
                <a:ext cx="1025525" cy="384175"/>
              </a:xfrm>
              <a:prstGeom prst="rect">
                <a:avLst/>
              </a:prstGeom>
              <a:solidFill>
                <a:srgbClr val="E77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162"/>
              <p:cNvSpPr>
                <a:spLocks/>
              </p:cNvSpPr>
              <p:nvPr/>
            </p:nvSpPr>
            <p:spPr bwMode="auto">
              <a:xfrm>
                <a:off x="4786313" y="8223250"/>
                <a:ext cx="898525" cy="641350"/>
              </a:xfrm>
              <a:custGeom>
                <a:avLst/>
                <a:gdLst>
                  <a:gd name="T0" fmla="*/ 0 w 566"/>
                  <a:gd name="T1" fmla="*/ 0 h 404"/>
                  <a:gd name="T2" fmla="*/ 566 w 566"/>
                  <a:gd name="T3" fmla="*/ 0 h 404"/>
                  <a:gd name="T4" fmla="*/ 525 w 566"/>
                  <a:gd name="T5" fmla="*/ 404 h 404"/>
                  <a:gd name="T6" fmla="*/ 41 w 566"/>
                  <a:gd name="T7" fmla="*/ 404 h 404"/>
                  <a:gd name="T8" fmla="*/ 0 w 566"/>
                  <a:gd name="T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6" h="404">
                    <a:moveTo>
                      <a:pt x="0" y="0"/>
                    </a:moveTo>
                    <a:lnTo>
                      <a:pt x="566" y="0"/>
                    </a:lnTo>
                    <a:lnTo>
                      <a:pt x="525" y="404"/>
                    </a:lnTo>
                    <a:lnTo>
                      <a:pt x="41" y="4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9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5082682" y="4299754"/>
            <a:ext cx="3429749" cy="59129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4430226" y="2845822"/>
            <a:ext cx="4739216" cy="133492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2800" b="1" kern="1000" baseline="0">
                <a:solidFill>
                  <a:srgbClr val="F7981D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86485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57201" y="175820"/>
            <a:ext cx="8158694" cy="7960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03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8" y="2108203"/>
            <a:ext cx="5995988" cy="1235075"/>
          </a:xfrm>
        </p:spPr>
        <p:txBody>
          <a:bodyPr anchor="b">
            <a:normAutofit/>
          </a:bodyPr>
          <a:lstStyle>
            <a:lvl1pPr algn="ctr">
              <a:defRPr sz="2025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38171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26395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3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1" y="1244603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356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8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8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6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78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74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4" y="533402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2"/>
            <a:ext cx="4629150" cy="4873625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4" y="21336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318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30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181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8088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9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3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4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20638"/>
            <a:ext cx="9144000" cy="1438276"/>
          </a:xfrm>
          <a:prstGeom prst="rect">
            <a:avLst/>
          </a:prstGeom>
          <a:solidFill>
            <a:srgbClr val="243AA8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5875" y="6742113"/>
            <a:ext cx="9128125" cy="115887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lIns="36000" tIns="7200" rIns="36000" bIns="18000" anchor="ctr"/>
          <a:lstStyle/>
          <a:p>
            <a:pPr eaLnBrk="0" hangingPunct="0"/>
            <a:endParaRPr lang="en-US" sz="10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875" y="-9525"/>
            <a:ext cx="9144000" cy="109538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lIns="36000" tIns="7200" rIns="36000" bIns="18000" anchor="ctr"/>
          <a:lstStyle/>
          <a:p>
            <a:pPr eaLnBrk="0" hangingPunct="0"/>
            <a:endParaRPr lang="en-US" sz="1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zh-CN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43B1981C-E632-4BC6-8226-A61383406992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EE048FC-9CDF-44A2-A360-CC739C1400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20638"/>
            <a:ext cx="9144000" cy="1438276"/>
          </a:xfrm>
          <a:prstGeom prst="rect">
            <a:avLst/>
          </a:prstGeom>
          <a:solidFill>
            <a:srgbClr val="243AA8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5875" y="6742113"/>
            <a:ext cx="9128125" cy="115887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lIns="36000" tIns="7200" rIns="36000" bIns="18000" anchor="ctr"/>
          <a:lstStyle/>
          <a:p>
            <a:pPr eaLnBrk="0" hangingPunct="0"/>
            <a:endParaRPr lang="en-US" sz="10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875" y="-9525"/>
            <a:ext cx="9144000" cy="109538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lIns="36000" tIns="7200" rIns="36000" bIns="18000" anchor="ctr"/>
          <a:lstStyle/>
          <a:p>
            <a:pPr eaLnBrk="0" hangingPunct="0"/>
            <a:endParaRPr lang="en-US" sz="1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zh-CN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88B78C36-84D3-4817-95BB-8A5C481DA364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5AC27E9A-B2A8-4061-8F5F-7026939CF9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1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6644640"/>
            <a:ext cx="9144000" cy="213360"/>
          </a:xfrm>
          <a:prstGeom prst="rect">
            <a:avLst/>
          </a:prstGeom>
          <a:solidFill>
            <a:srgbClr val="94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7" name="组合 18"/>
          <p:cNvGrpSpPr/>
          <p:nvPr/>
        </p:nvGrpSpPr>
        <p:grpSpPr>
          <a:xfrm>
            <a:off x="8515350" y="5546174"/>
            <a:ext cx="376492" cy="1311826"/>
            <a:chOff x="-3379788" y="7304087"/>
            <a:chExt cx="1128713" cy="3817939"/>
          </a:xfrm>
        </p:grpSpPr>
        <p:sp>
          <p:nvSpPr>
            <p:cNvPr id="20" name="Freeform 51"/>
            <p:cNvSpPr>
              <a:spLocks/>
            </p:cNvSpPr>
            <p:nvPr/>
          </p:nvSpPr>
          <p:spPr bwMode="auto">
            <a:xfrm>
              <a:off x="-2711450" y="7991475"/>
              <a:ext cx="230188" cy="2297113"/>
            </a:xfrm>
            <a:custGeom>
              <a:avLst/>
              <a:gdLst>
                <a:gd name="T0" fmla="*/ 145 w 145"/>
                <a:gd name="T1" fmla="*/ 3 h 1447"/>
                <a:gd name="T2" fmla="*/ 80 w 145"/>
                <a:gd name="T3" fmla="*/ 1447 h 1447"/>
                <a:gd name="T4" fmla="*/ 0 w 145"/>
                <a:gd name="T5" fmla="*/ 1443 h 1447"/>
                <a:gd name="T6" fmla="*/ 65 w 145"/>
                <a:gd name="T7" fmla="*/ 0 h 1447"/>
                <a:gd name="T8" fmla="*/ 145 w 145"/>
                <a:gd name="T9" fmla="*/ 3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47">
                  <a:moveTo>
                    <a:pt x="145" y="3"/>
                  </a:moveTo>
                  <a:lnTo>
                    <a:pt x="80" y="1447"/>
                  </a:lnTo>
                  <a:lnTo>
                    <a:pt x="0" y="1443"/>
                  </a:lnTo>
                  <a:lnTo>
                    <a:pt x="65" y="0"/>
                  </a:lnTo>
                  <a:lnTo>
                    <a:pt x="145" y="3"/>
                  </a:lnTo>
                  <a:close/>
                </a:path>
              </a:pathLst>
            </a:custGeom>
            <a:solidFill>
              <a:srgbClr val="139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52"/>
            <p:cNvSpPr>
              <a:spLocks/>
            </p:cNvSpPr>
            <p:nvPr/>
          </p:nvSpPr>
          <p:spPr bwMode="auto">
            <a:xfrm>
              <a:off x="-2711450" y="7991475"/>
              <a:ext cx="165100" cy="2293938"/>
            </a:xfrm>
            <a:custGeom>
              <a:avLst/>
              <a:gdLst>
                <a:gd name="T0" fmla="*/ 65 w 104"/>
                <a:gd name="T1" fmla="*/ 0 h 1445"/>
                <a:gd name="T2" fmla="*/ 104 w 104"/>
                <a:gd name="T3" fmla="*/ 1 h 1445"/>
                <a:gd name="T4" fmla="*/ 41 w 104"/>
                <a:gd name="T5" fmla="*/ 1445 h 1445"/>
                <a:gd name="T6" fmla="*/ 0 w 104"/>
                <a:gd name="T7" fmla="*/ 1443 h 1445"/>
                <a:gd name="T8" fmla="*/ 65 w 104"/>
                <a:gd name="T9" fmla="*/ 0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445">
                  <a:moveTo>
                    <a:pt x="65" y="0"/>
                  </a:moveTo>
                  <a:lnTo>
                    <a:pt x="104" y="1"/>
                  </a:lnTo>
                  <a:lnTo>
                    <a:pt x="41" y="1445"/>
                  </a:lnTo>
                  <a:lnTo>
                    <a:pt x="0" y="144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A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53"/>
            <p:cNvSpPr>
              <a:spLocks/>
            </p:cNvSpPr>
            <p:nvPr/>
          </p:nvSpPr>
          <p:spPr bwMode="auto">
            <a:xfrm>
              <a:off x="-2711450" y="10282238"/>
              <a:ext cx="127000" cy="195263"/>
            </a:xfrm>
            <a:custGeom>
              <a:avLst/>
              <a:gdLst>
                <a:gd name="T0" fmla="*/ 16 w 80"/>
                <a:gd name="T1" fmla="*/ 81 h 123"/>
                <a:gd name="T2" fmla="*/ 0 w 80"/>
                <a:gd name="T3" fmla="*/ 0 h 123"/>
                <a:gd name="T4" fmla="*/ 80 w 80"/>
                <a:gd name="T5" fmla="*/ 4 h 123"/>
                <a:gd name="T6" fmla="*/ 57 w 80"/>
                <a:gd name="T7" fmla="*/ 83 h 123"/>
                <a:gd name="T8" fmla="*/ 45 w 80"/>
                <a:gd name="T9" fmla="*/ 123 h 123"/>
                <a:gd name="T10" fmla="*/ 25 w 80"/>
                <a:gd name="T11" fmla="*/ 122 h 123"/>
                <a:gd name="T12" fmla="*/ 16 w 80"/>
                <a:gd name="T13" fmla="*/ 8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3">
                  <a:moveTo>
                    <a:pt x="16" y="81"/>
                  </a:moveTo>
                  <a:lnTo>
                    <a:pt x="0" y="0"/>
                  </a:lnTo>
                  <a:lnTo>
                    <a:pt x="80" y="4"/>
                  </a:lnTo>
                  <a:lnTo>
                    <a:pt x="57" y="83"/>
                  </a:lnTo>
                  <a:lnTo>
                    <a:pt x="45" y="123"/>
                  </a:lnTo>
                  <a:lnTo>
                    <a:pt x="25" y="122"/>
                  </a:lnTo>
                  <a:lnTo>
                    <a:pt x="16" y="81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54"/>
            <p:cNvSpPr>
              <a:spLocks/>
            </p:cNvSpPr>
            <p:nvPr/>
          </p:nvSpPr>
          <p:spPr bwMode="auto">
            <a:xfrm>
              <a:off x="-2671763" y="10475913"/>
              <a:ext cx="31750" cy="65088"/>
            </a:xfrm>
            <a:custGeom>
              <a:avLst/>
              <a:gdLst>
                <a:gd name="T0" fmla="*/ 0 w 20"/>
                <a:gd name="T1" fmla="*/ 0 h 41"/>
                <a:gd name="T2" fmla="*/ 20 w 20"/>
                <a:gd name="T3" fmla="*/ 1 h 41"/>
                <a:gd name="T4" fmla="*/ 8 w 20"/>
                <a:gd name="T5" fmla="*/ 41 h 41"/>
                <a:gd name="T6" fmla="*/ 0 w 20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1">
                  <a:moveTo>
                    <a:pt x="0" y="0"/>
                  </a:moveTo>
                  <a:lnTo>
                    <a:pt x="20" y="1"/>
                  </a:lnTo>
                  <a:lnTo>
                    <a:pt x="8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Freeform 55"/>
            <p:cNvSpPr>
              <a:spLocks/>
            </p:cNvSpPr>
            <p:nvPr/>
          </p:nvSpPr>
          <p:spPr bwMode="auto">
            <a:xfrm>
              <a:off x="-2608263" y="7799388"/>
              <a:ext cx="134938" cy="196850"/>
            </a:xfrm>
            <a:custGeom>
              <a:avLst/>
              <a:gdLst>
                <a:gd name="T0" fmla="*/ 0 w 85"/>
                <a:gd name="T1" fmla="*/ 121 h 124"/>
                <a:gd name="T2" fmla="*/ 80 w 85"/>
                <a:gd name="T3" fmla="*/ 124 h 124"/>
                <a:gd name="T4" fmla="*/ 85 w 85"/>
                <a:gd name="T5" fmla="*/ 4 h 124"/>
                <a:gd name="T6" fmla="*/ 5 w 85"/>
                <a:gd name="T7" fmla="*/ 0 h 124"/>
                <a:gd name="T8" fmla="*/ 0 w 85"/>
                <a:gd name="T9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24">
                  <a:moveTo>
                    <a:pt x="0" y="121"/>
                  </a:moveTo>
                  <a:lnTo>
                    <a:pt x="80" y="124"/>
                  </a:lnTo>
                  <a:lnTo>
                    <a:pt x="85" y="4"/>
                  </a:lnTo>
                  <a:lnTo>
                    <a:pt x="5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Freeform 56"/>
            <p:cNvSpPr>
              <a:spLocks/>
            </p:cNvSpPr>
            <p:nvPr/>
          </p:nvSpPr>
          <p:spPr bwMode="auto">
            <a:xfrm>
              <a:off x="-2600325" y="7735888"/>
              <a:ext cx="130175" cy="69850"/>
            </a:xfrm>
            <a:custGeom>
              <a:avLst/>
              <a:gdLst>
                <a:gd name="T0" fmla="*/ 80 w 82"/>
                <a:gd name="T1" fmla="*/ 44 h 44"/>
                <a:gd name="T2" fmla="*/ 0 w 82"/>
                <a:gd name="T3" fmla="*/ 40 h 44"/>
                <a:gd name="T4" fmla="*/ 2 w 82"/>
                <a:gd name="T5" fmla="*/ 0 h 44"/>
                <a:gd name="T6" fmla="*/ 82 w 82"/>
                <a:gd name="T7" fmla="*/ 4 h 44"/>
                <a:gd name="T8" fmla="*/ 80 w 8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4">
                  <a:moveTo>
                    <a:pt x="80" y="44"/>
                  </a:moveTo>
                  <a:lnTo>
                    <a:pt x="0" y="40"/>
                  </a:lnTo>
                  <a:lnTo>
                    <a:pt x="2" y="0"/>
                  </a:lnTo>
                  <a:lnTo>
                    <a:pt x="82" y="4"/>
                  </a:lnTo>
                  <a:lnTo>
                    <a:pt x="80" y="44"/>
                  </a:lnTo>
                  <a:close/>
                </a:path>
              </a:pathLst>
            </a:cu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Rectangle 57"/>
            <p:cNvSpPr>
              <a:spLocks noChangeArrowheads="1"/>
            </p:cNvSpPr>
            <p:nvPr/>
          </p:nvSpPr>
          <p:spPr bwMode="auto">
            <a:xfrm>
              <a:off x="-2813050" y="7559675"/>
              <a:ext cx="127000" cy="229393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Rectangle 58"/>
            <p:cNvSpPr>
              <a:spLocks noChangeArrowheads="1"/>
            </p:cNvSpPr>
            <p:nvPr/>
          </p:nvSpPr>
          <p:spPr bwMode="auto">
            <a:xfrm>
              <a:off x="-2813050" y="7559675"/>
              <a:ext cx="63500" cy="229393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Freeform 59"/>
            <p:cNvSpPr>
              <a:spLocks/>
            </p:cNvSpPr>
            <p:nvPr/>
          </p:nvSpPr>
          <p:spPr bwMode="auto">
            <a:xfrm>
              <a:off x="-2813050" y="7367588"/>
              <a:ext cx="127000" cy="192088"/>
            </a:xfrm>
            <a:custGeom>
              <a:avLst/>
              <a:gdLst>
                <a:gd name="T0" fmla="*/ 20 w 80"/>
                <a:gd name="T1" fmla="*/ 40 h 121"/>
                <a:gd name="T2" fmla="*/ 0 w 80"/>
                <a:gd name="T3" fmla="*/ 121 h 121"/>
                <a:gd name="T4" fmla="*/ 80 w 80"/>
                <a:gd name="T5" fmla="*/ 121 h 121"/>
                <a:gd name="T6" fmla="*/ 60 w 80"/>
                <a:gd name="T7" fmla="*/ 40 h 121"/>
                <a:gd name="T8" fmla="*/ 50 w 80"/>
                <a:gd name="T9" fmla="*/ 0 h 121"/>
                <a:gd name="T10" fmla="*/ 30 w 80"/>
                <a:gd name="T11" fmla="*/ 0 h 121"/>
                <a:gd name="T12" fmla="*/ 20 w 80"/>
                <a:gd name="T13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1">
                  <a:moveTo>
                    <a:pt x="20" y="40"/>
                  </a:moveTo>
                  <a:lnTo>
                    <a:pt x="0" y="121"/>
                  </a:lnTo>
                  <a:lnTo>
                    <a:pt x="80" y="121"/>
                  </a:lnTo>
                  <a:lnTo>
                    <a:pt x="60" y="40"/>
                  </a:lnTo>
                  <a:lnTo>
                    <a:pt x="50" y="0"/>
                  </a:lnTo>
                  <a:lnTo>
                    <a:pt x="30" y="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60"/>
            <p:cNvSpPr>
              <a:spLocks/>
            </p:cNvSpPr>
            <p:nvPr/>
          </p:nvSpPr>
          <p:spPr bwMode="auto">
            <a:xfrm>
              <a:off x="-2765425" y="7304087"/>
              <a:ext cx="31750" cy="63500"/>
            </a:xfrm>
            <a:custGeom>
              <a:avLst/>
              <a:gdLst>
                <a:gd name="T0" fmla="*/ 0 w 20"/>
                <a:gd name="T1" fmla="*/ 40 h 40"/>
                <a:gd name="T2" fmla="*/ 20 w 20"/>
                <a:gd name="T3" fmla="*/ 40 h 40"/>
                <a:gd name="T4" fmla="*/ 10 w 20"/>
                <a:gd name="T5" fmla="*/ 0 h 40"/>
                <a:gd name="T6" fmla="*/ 0 w 20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0">
                  <a:moveTo>
                    <a:pt x="0" y="40"/>
                  </a:moveTo>
                  <a:lnTo>
                    <a:pt x="20" y="40"/>
                  </a:lnTo>
                  <a:lnTo>
                    <a:pt x="1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Rectangle 61"/>
            <p:cNvSpPr>
              <a:spLocks noChangeArrowheads="1"/>
            </p:cNvSpPr>
            <p:nvPr/>
          </p:nvSpPr>
          <p:spPr bwMode="auto">
            <a:xfrm>
              <a:off x="-2813050" y="9853613"/>
              <a:ext cx="127000" cy="1920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Rectangle 62"/>
            <p:cNvSpPr>
              <a:spLocks noChangeArrowheads="1"/>
            </p:cNvSpPr>
            <p:nvPr/>
          </p:nvSpPr>
          <p:spPr bwMode="auto">
            <a:xfrm>
              <a:off x="-2813050" y="10045700"/>
              <a:ext cx="127000" cy="63500"/>
            </a:xfrm>
            <a:prstGeom prst="rect">
              <a:avLst/>
            </a:pr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63"/>
            <p:cNvSpPr>
              <a:spLocks/>
            </p:cNvSpPr>
            <p:nvPr/>
          </p:nvSpPr>
          <p:spPr bwMode="auto">
            <a:xfrm>
              <a:off x="-3344863" y="8316913"/>
              <a:ext cx="222250" cy="2297113"/>
            </a:xfrm>
            <a:custGeom>
              <a:avLst/>
              <a:gdLst>
                <a:gd name="T0" fmla="*/ 81 w 140"/>
                <a:gd name="T1" fmla="*/ 0 h 1447"/>
                <a:gd name="T2" fmla="*/ 140 w 140"/>
                <a:gd name="T3" fmla="*/ 1444 h 1447"/>
                <a:gd name="T4" fmla="*/ 60 w 140"/>
                <a:gd name="T5" fmla="*/ 1447 h 1447"/>
                <a:gd name="T6" fmla="*/ 0 w 140"/>
                <a:gd name="T7" fmla="*/ 3 h 1447"/>
                <a:gd name="T8" fmla="*/ 81 w 140"/>
                <a:gd name="T9" fmla="*/ 0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47">
                  <a:moveTo>
                    <a:pt x="81" y="0"/>
                  </a:moveTo>
                  <a:lnTo>
                    <a:pt x="140" y="1444"/>
                  </a:lnTo>
                  <a:lnTo>
                    <a:pt x="60" y="1447"/>
                  </a:lnTo>
                  <a:lnTo>
                    <a:pt x="0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1C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64"/>
            <p:cNvSpPr>
              <a:spLocks/>
            </p:cNvSpPr>
            <p:nvPr/>
          </p:nvSpPr>
          <p:spPr bwMode="auto">
            <a:xfrm>
              <a:off x="-3344863" y="8318500"/>
              <a:ext cx="160338" cy="2295525"/>
            </a:xfrm>
            <a:custGeom>
              <a:avLst/>
              <a:gdLst>
                <a:gd name="T0" fmla="*/ 0 w 101"/>
                <a:gd name="T1" fmla="*/ 2 h 1446"/>
                <a:gd name="T2" fmla="*/ 40 w 101"/>
                <a:gd name="T3" fmla="*/ 0 h 1446"/>
                <a:gd name="T4" fmla="*/ 101 w 101"/>
                <a:gd name="T5" fmla="*/ 1445 h 1446"/>
                <a:gd name="T6" fmla="*/ 60 w 101"/>
                <a:gd name="T7" fmla="*/ 1446 h 1446"/>
                <a:gd name="T8" fmla="*/ 0 w 101"/>
                <a:gd name="T9" fmla="*/ 2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446">
                  <a:moveTo>
                    <a:pt x="0" y="2"/>
                  </a:moveTo>
                  <a:lnTo>
                    <a:pt x="40" y="0"/>
                  </a:lnTo>
                  <a:lnTo>
                    <a:pt x="101" y="1445"/>
                  </a:lnTo>
                  <a:lnTo>
                    <a:pt x="60" y="144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49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Freeform 65"/>
            <p:cNvSpPr>
              <a:spLocks/>
            </p:cNvSpPr>
            <p:nvPr/>
          </p:nvSpPr>
          <p:spPr bwMode="auto">
            <a:xfrm>
              <a:off x="-3249613" y="10609263"/>
              <a:ext cx="127000" cy="193675"/>
            </a:xfrm>
            <a:custGeom>
              <a:avLst/>
              <a:gdLst>
                <a:gd name="T0" fmla="*/ 24 w 80"/>
                <a:gd name="T1" fmla="*/ 83 h 122"/>
                <a:gd name="T2" fmla="*/ 0 w 80"/>
                <a:gd name="T3" fmla="*/ 3 h 122"/>
                <a:gd name="T4" fmla="*/ 80 w 80"/>
                <a:gd name="T5" fmla="*/ 0 h 122"/>
                <a:gd name="T6" fmla="*/ 64 w 80"/>
                <a:gd name="T7" fmla="*/ 81 h 122"/>
                <a:gd name="T8" fmla="*/ 56 w 80"/>
                <a:gd name="T9" fmla="*/ 122 h 122"/>
                <a:gd name="T10" fmla="*/ 36 w 80"/>
                <a:gd name="T11" fmla="*/ 122 h 122"/>
                <a:gd name="T12" fmla="*/ 24 w 80"/>
                <a:gd name="T13" fmla="*/ 8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2">
                  <a:moveTo>
                    <a:pt x="24" y="83"/>
                  </a:moveTo>
                  <a:lnTo>
                    <a:pt x="0" y="3"/>
                  </a:lnTo>
                  <a:lnTo>
                    <a:pt x="80" y="0"/>
                  </a:lnTo>
                  <a:lnTo>
                    <a:pt x="64" y="81"/>
                  </a:lnTo>
                  <a:lnTo>
                    <a:pt x="56" y="122"/>
                  </a:lnTo>
                  <a:lnTo>
                    <a:pt x="36" y="122"/>
                  </a:lnTo>
                  <a:lnTo>
                    <a:pt x="24" y="83"/>
                  </a:lnTo>
                  <a:close/>
                </a:path>
              </a:pathLst>
            </a:custGeom>
            <a:solidFill>
              <a:srgbClr val="FBD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auto">
            <a:xfrm>
              <a:off x="-3192463" y="10802938"/>
              <a:ext cx="31750" cy="63500"/>
            </a:xfrm>
            <a:custGeom>
              <a:avLst/>
              <a:gdLst>
                <a:gd name="T0" fmla="*/ 0 w 20"/>
                <a:gd name="T1" fmla="*/ 0 h 40"/>
                <a:gd name="T2" fmla="*/ 20 w 20"/>
                <a:gd name="T3" fmla="*/ 0 h 40"/>
                <a:gd name="T4" fmla="*/ 11 w 20"/>
                <a:gd name="T5" fmla="*/ 40 h 40"/>
                <a:gd name="T6" fmla="*/ 0 w 2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0" y="0"/>
                  </a:lnTo>
                  <a:lnTo>
                    <a:pt x="11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auto">
            <a:xfrm>
              <a:off x="-3352800" y="8124825"/>
              <a:ext cx="136525" cy="196850"/>
            </a:xfrm>
            <a:custGeom>
              <a:avLst/>
              <a:gdLst>
                <a:gd name="T0" fmla="*/ 5 w 86"/>
                <a:gd name="T1" fmla="*/ 124 h 124"/>
                <a:gd name="T2" fmla="*/ 86 w 86"/>
                <a:gd name="T3" fmla="*/ 121 h 124"/>
                <a:gd name="T4" fmla="*/ 81 w 86"/>
                <a:gd name="T5" fmla="*/ 0 h 124"/>
                <a:gd name="T6" fmla="*/ 0 w 86"/>
                <a:gd name="T7" fmla="*/ 4 h 124"/>
                <a:gd name="T8" fmla="*/ 5 w 8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24">
                  <a:moveTo>
                    <a:pt x="5" y="124"/>
                  </a:moveTo>
                  <a:lnTo>
                    <a:pt x="86" y="121"/>
                  </a:lnTo>
                  <a:lnTo>
                    <a:pt x="81" y="0"/>
                  </a:lnTo>
                  <a:lnTo>
                    <a:pt x="0" y="4"/>
                  </a:lnTo>
                  <a:lnTo>
                    <a:pt x="5" y="1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auto">
            <a:xfrm>
              <a:off x="-3355975" y="8061325"/>
              <a:ext cx="131763" cy="69850"/>
            </a:xfrm>
            <a:custGeom>
              <a:avLst/>
              <a:gdLst>
                <a:gd name="T0" fmla="*/ 83 w 83"/>
                <a:gd name="T1" fmla="*/ 40 h 44"/>
                <a:gd name="T2" fmla="*/ 2 w 83"/>
                <a:gd name="T3" fmla="*/ 44 h 44"/>
                <a:gd name="T4" fmla="*/ 0 w 83"/>
                <a:gd name="T5" fmla="*/ 3 h 44"/>
                <a:gd name="T6" fmla="*/ 81 w 83"/>
                <a:gd name="T7" fmla="*/ 0 h 44"/>
                <a:gd name="T8" fmla="*/ 83 w 83"/>
                <a:gd name="T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83" y="40"/>
                  </a:moveTo>
                  <a:lnTo>
                    <a:pt x="2" y="44"/>
                  </a:lnTo>
                  <a:lnTo>
                    <a:pt x="0" y="3"/>
                  </a:lnTo>
                  <a:lnTo>
                    <a:pt x="81" y="0"/>
                  </a:lnTo>
                  <a:lnTo>
                    <a:pt x="83" y="40"/>
                  </a:lnTo>
                  <a:close/>
                </a:path>
              </a:pathLst>
            </a:custGeom>
            <a:solidFill>
              <a:srgbClr val="ED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auto">
            <a:xfrm>
              <a:off x="-2411413" y="8139113"/>
              <a:ext cx="73025" cy="131763"/>
            </a:xfrm>
            <a:custGeom>
              <a:avLst/>
              <a:gdLst>
                <a:gd name="T0" fmla="*/ 46 w 46"/>
                <a:gd name="T1" fmla="*/ 3 h 83"/>
                <a:gd name="T2" fmla="*/ 41 w 46"/>
                <a:gd name="T3" fmla="*/ 83 h 83"/>
                <a:gd name="T4" fmla="*/ 0 w 46"/>
                <a:gd name="T5" fmla="*/ 81 h 83"/>
                <a:gd name="T6" fmla="*/ 5 w 46"/>
                <a:gd name="T7" fmla="*/ 0 h 83"/>
                <a:gd name="T8" fmla="*/ 46 w 46"/>
                <a:gd name="T9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3">
                  <a:moveTo>
                    <a:pt x="46" y="3"/>
                  </a:moveTo>
                  <a:lnTo>
                    <a:pt x="41" y="83"/>
                  </a:lnTo>
                  <a:lnTo>
                    <a:pt x="0" y="81"/>
                  </a:lnTo>
                  <a:lnTo>
                    <a:pt x="5" y="0"/>
                  </a:lnTo>
                  <a:lnTo>
                    <a:pt x="46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auto">
            <a:xfrm>
              <a:off x="-2589213" y="8453438"/>
              <a:ext cx="261938" cy="2251075"/>
            </a:xfrm>
            <a:custGeom>
              <a:avLst/>
              <a:gdLst>
                <a:gd name="T0" fmla="*/ 165 w 165"/>
                <a:gd name="T1" fmla="*/ 4 h 1418"/>
                <a:gd name="T2" fmla="*/ 79 w 165"/>
                <a:gd name="T3" fmla="*/ 1418 h 1418"/>
                <a:gd name="T4" fmla="*/ 0 w 165"/>
                <a:gd name="T5" fmla="*/ 1414 h 1418"/>
                <a:gd name="T6" fmla="*/ 85 w 165"/>
                <a:gd name="T7" fmla="*/ 0 h 1418"/>
                <a:gd name="T8" fmla="*/ 165 w 165"/>
                <a:gd name="T9" fmla="*/ 4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418">
                  <a:moveTo>
                    <a:pt x="165" y="4"/>
                  </a:moveTo>
                  <a:lnTo>
                    <a:pt x="79" y="1418"/>
                  </a:lnTo>
                  <a:lnTo>
                    <a:pt x="0" y="1414"/>
                  </a:lnTo>
                  <a:lnTo>
                    <a:pt x="85" y="0"/>
                  </a:lnTo>
                  <a:lnTo>
                    <a:pt x="165" y="4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auto">
            <a:xfrm>
              <a:off x="-2589213" y="8453438"/>
              <a:ext cx="200025" cy="2247900"/>
            </a:xfrm>
            <a:custGeom>
              <a:avLst/>
              <a:gdLst>
                <a:gd name="T0" fmla="*/ 85 w 126"/>
                <a:gd name="T1" fmla="*/ 0 h 1416"/>
                <a:gd name="T2" fmla="*/ 126 w 126"/>
                <a:gd name="T3" fmla="*/ 2 h 1416"/>
                <a:gd name="T4" fmla="*/ 40 w 126"/>
                <a:gd name="T5" fmla="*/ 1416 h 1416"/>
                <a:gd name="T6" fmla="*/ 0 w 126"/>
                <a:gd name="T7" fmla="*/ 1414 h 1416"/>
                <a:gd name="T8" fmla="*/ 85 w 126"/>
                <a:gd name="T9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416">
                  <a:moveTo>
                    <a:pt x="85" y="0"/>
                  </a:moveTo>
                  <a:lnTo>
                    <a:pt x="126" y="2"/>
                  </a:lnTo>
                  <a:lnTo>
                    <a:pt x="40" y="1416"/>
                  </a:lnTo>
                  <a:lnTo>
                    <a:pt x="0" y="14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auto">
            <a:xfrm>
              <a:off x="-2589213" y="10698163"/>
              <a:ext cx="125413" cy="195263"/>
            </a:xfrm>
            <a:custGeom>
              <a:avLst/>
              <a:gdLst>
                <a:gd name="T0" fmla="*/ 15 w 79"/>
                <a:gd name="T1" fmla="*/ 81 h 123"/>
                <a:gd name="T2" fmla="*/ 0 w 79"/>
                <a:gd name="T3" fmla="*/ 0 h 123"/>
                <a:gd name="T4" fmla="*/ 79 w 79"/>
                <a:gd name="T5" fmla="*/ 4 h 123"/>
                <a:gd name="T6" fmla="*/ 54 w 79"/>
                <a:gd name="T7" fmla="*/ 83 h 123"/>
                <a:gd name="T8" fmla="*/ 42 w 79"/>
                <a:gd name="T9" fmla="*/ 123 h 123"/>
                <a:gd name="T10" fmla="*/ 23 w 79"/>
                <a:gd name="T11" fmla="*/ 121 h 123"/>
                <a:gd name="T12" fmla="*/ 15 w 79"/>
                <a:gd name="T13" fmla="*/ 8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5" y="81"/>
                  </a:moveTo>
                  <a:lnTo>
                    <a:pt x="0" y="0"/>
                  </a:lnTo>
                  <a:lnTo>
                    <a:pt x="79" y="4"/>
                  </a:lnTo>
                  <a:lnTo>
                    <a:pt x="54" y="83"/>
                  </a:lnTo>
                  <a:lnTo>
                    <a:pt x="42" y="123"/>
                  </a:lnTo>
                  <a:lnTo>
                    <a:pt x="23" y="121"/>
                  </a:lnTo>
                  <a:lnTo>
                    <a:pt x="15" y="81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auto">
            <a:xfrm>
              <a:off x="-2552700" y="10890250"/>
              <a:ext cx="30163" cy="65088"/>
            </a:xfrm>
            <a:custGeom>
              <a:avLst/>
              <a:gdLst>
                <a:gd name="T0" fmla="*/ 0 w 19"/>
                <a:gd name="T1" fmla="*/ 0 h 41"/>
                <a:gd name="T2" fmla="*/ 19 w 19"/>
                <a:gd name="T3" fmla="*/ 2 h 41"/>
                <a:gd name="T4" fmla="*/ 7 w 19"/>
                <a:gd name="T5" fmla="*/ 41 h 41"/>
                <a:gd name="T6" fmla="*/ 0 w 19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1">
                  <a:moveTo>
                    <a:pt x="0" y="0"/>
                  </a:moveTo>
                  <a:lnTo>
                    <a:pt x="19" y="2"/>
                  </a:lnTo>
                  <a:lnTo>
                    <a:pt x="7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auto">
            <a:xfrm>
              <a:off x="-2454275" y="8261350"/>
              <a:ext cx="138113" cy="198438"/>
            </a:xfrm>
            <a:custGeom>
              <a:avLst/>
              <a:gdLst>
                <a:gd name="T0" fmla="*/ 0 w 87"/>
                <a:gd name="T1" fmla="*/ 121 h 125"/>
                <a:gd name="T2" fmla="*/ 80 w 87"/>
                <a:gd name="T3" fmla="*/ 125 h 125"/>
                <a:gd name="T4" fmla="*/ 87 w 87"/>
                <a:gd name="T5" fmla="*/ 5 h 125"/>
                <a:gd name="T6" fmla="*/ 7 w 87"/>
                <a:gd name="T7" fmla="*/ 0 h 125"/>
                <a:gd name="T8" fmla="*/ 0 w 87"/>
                <a:gd name="T9" fmla="*/ 1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5">
                  <a:moveTo>
                    <a:pt x="0" y="121"/>
                  </a:moveTo>
                  <a:lnTo>
                    <a:pt x="80" y="125"/>
                  </a:lnTo>
                  <a:lnTo>
                    <a:pt x="87" y="5"/>
                  </a:lnTo>
                  <a:lnTo>
                    <a:pt x="7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auto">
            <a:xfrm>
              <a:off x="-2443163" y="8197850"/>
              <a:ext cx="131763" cy="71438"/>
            </a:xfrm>
            <a:custGeom>
              <a:avLst/>
              <a:gdLst>
                <a:gd name="T0" fmla="*/ 80 w 83"/>
                <a:gd name="T1" fmla="*/ 45 h 45"/>
                <a:gd name="T2" fmla="*/ 0 w 83"/>
                <a:gd name="T3" fmla="*/ 40 h 45"/>
                <a:gd name="T4" fmla="*/ 3 w 83"/>
                <a:gd name="T5" fmla="*/ 0 h 45"/>
                <a:gd name="T6" fmla="*/ 83 w 83"/>
                <a:gd name="T7" fmla="*/ 5 h 45"/>
                <a:gd name="T8" fmla="*/ 80 w 8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5">
                  <a:moveTo>
                    <a:pt x="80" y="45"/>
                  </a:moveTo>
                  <a:lnTo>
                    <a:pt x="0" y="40"/>
                  </a:lnTo>
                  <a:lnTo>
                    <a:pt x="3" y="0"/>
                  </a:lnTo>
                  <a:lnTo>
                    <a:pt x="83" y="5"/>
                  </a:lnTo>
                  <a:lnTo>
                    <a:pt x="80" y="45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auto">
            <a:xfrm>
              <a:off x="-2324100" y="8240713"/>
              <a:ext cx="42863" cy="174625"/>
            </a:xfrm>
            <a:custGeom>
              <a:avLst/>
              <a:gdLst>
                <a:gd name="T0" fmla="*/ 27 w 27"/>
                <a:gd name="T1" fmla="*/ 0 h 110"/>
                <a:gd name="T2" fmla="*/ 20 w 27"/>
                <a:gd name="T3" fmla="*/ 110 h 110"/>
                <a:gd name="T4" fmla="*/ 0 w 27"/>
                <a:gd name="T5" fmla="*/ 108 h 110"/>
                <a:gd name="T6" fmla="*/ 7 w 27"/>
                <a:gd name="T7" fmla="*/ 0 h 110"/>
                <a:gd name="T8" fmla="*/ 27 w 27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0">
                  <a:moveTo>
                    <a:pt x="27" y="0"/>
                  </a:moveTo>
                  <a:lnTo>
                    <a:pt x="20" y="110"/>
                  </a:lnTo>
                  <a:lnTo>
                    <a:pt x="0" y="108"/>
                  </a:lnTo>
                  <a:lnTo>
                    <a:pt x="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auto">
            <a:xfrm>
              <a:off x="-2338388" y="8275638"/>
              <a:ext cx="87313" cy="906463"/>
            </a:xfrm>
            <a:custGeom>
              <a:avLst/>
              <a:gdLst>
                <a:gd name="T0" fmla="*/ 55 w 55"/>
                <a:gd name="T1" fmla="*/ 0 h 571"/>
                <a:gd name="T2" fmla="*/ 20 w 55"/>
                <a:gd name="T3" fmla="*/ 571 h 571"/>
                <a:gd name="T4" fmla="*/ 0 w 55"/>
                <a:gd name="T5" fmla="*/ 570 h 571"/>
                <a:gd name="T6" fmla="*/ 34 w 55"/>
                <a:gd name="T7" fmla="*/ 0 h 571"/>
                <a:gd name="T8" fmla="*/ 55 w 55"/>
                <a:gd name="T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71">
                  <a:moveTo>
                    <a:pt x="55" y="0"/>
                  </a:moveTo>
                  <a:lnTo>
                    <a:pt x="20" y="571"/>
                  </a:lnTo>
                  <a:lnTo>
                    <a:pt x="0" y="570"/>
                  </a:lnTo>
                  <a:lnTo>
                    <a:pt x="34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Rectangle 78"/>
            <p:cNvSpPr>
              <a:spLocks noChangeArrowheads="1"/>
            </p:cNvSpPr>
            <p:nvPr/>
          </p:nvSpPr>
          <p:spPr bwMode="auto">
            <a:xfrm>
              <a:off x="-3109913" y="8278813"/>
              <a:ext cx="400050" cy="2039938"/>
            </a:xfrm>
            <a:prstGeom prst="rect">
              <a:avLst/>
            </a:prstGeom>
            <a:solidFill>
              <a:srgbClr val="F1C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Rectangle 79"/>
            <p:cNvSpPr>
              <a:spLocks noChangeArrowheads="1"/>
            </p:cNvSpPr>
            <p:nvPr/>
          </p:nvSpPr>
          <p:spPr bwMode="auto">
            <a:xfrm>
              <a:off x="-2730500" y="8278813"/>
              <a:ext cx="25400" cy="2039938"/>
            </a:xfrm>
            <a:prstGeom prst="rect">
              <a:avLst/>
            </a:prstGeom>
            <a:solidFill>
              <a:srgbClr val="E49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80"/>
            <p:cNvSpPr>
              <a:spLocks noChangeArrowheads="1"/>
            </p:cNvSpPr>
            <p:nvPr/>
          </p:nvSpPr>
          <p:spPr bwMode="auto">
            <a:xfrm>
              <a:off x="-2946400" y="8369300"/>
              <a:ext cx="77788" cy="77788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Rectangle 81"/>
            <p:cNvSpPr>
              <a:spLocks noChangeArrowheads="1"/>
            </p:cNvSpPr>
            <p:nvPr/>
          </p:nvSpPr>
          <p:spPr bwMode="auto">
            <a:xfrm>
              <a:off x="-3090863" y="8288338"/>
              <a:ext cx="3175" cy="2020888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Rectangle 82"/>
            <p:cNvSpPr>
              <a:spLocks noChangeArrowheads="1"/>
            </p:cNvSpPr>
            <p:nvPr/>
          </p:nvSpPr>
          <p:spPr bwMode="auto">
            <a:xfrm>
              <a:off x="-3109913" y="10306050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Rectangle 83"/>
            <p:cNvSpPr>
              <a:spLocks noChangeArrowheads="1"/>
            </p:cNvSpPr>
            <p:nvPr/>
          </p:nvSpPr>
          <p:spPr bwMode="auto">
            <a:xfrm>
              <a:off x="-3109913" y="10266363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Rectangle 84"/>
            <p:cNvSpPr>
              <a:spLocks noChangeArrowheads="1"/>
            </p:cNvSpPr>
            <p:nvPr/>
          </p:nvSpPr>
          <p:spPr bwMode="auto">
            <a:xfrm>
              <a:off x="-3109913" y="10225088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Rectangle 85"/>
            <p:cNvSpPr>
              <a:spLocks noChangeArrowheads="1"/>
            </p:cNvSpPr>
            <p:nvPr/>
          </p:nvSpPr>
          <p:spPr bwMode="auto">
            <a:xfrm>
              <a:off x="-3109913" y="10185400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Rectangle 86"/>
            <p:cNvSpPr>
              <a:spLocks noChangeArrowheads="1"/>
            </p:cNvSpPr>
            <p:nvPr/>
          </p:nvSpPr>
          <p:spPr bwMode="auto">
            <a:xfrm>
              <a:off x="-3109913" y="1014412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Rectangle 87"/>
            <p:cNvSpPr>
              <a:spLocks noChangeArrowheads="1"/>
            </p:cNvSpPr>
            <p:nvPr/>
          </p:nvSpPr>
          <p:spPr bwMode="auto">
            <a:xfrm>
              <a:off x="-3109913" y="10104438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Rectangle 88"/>
            <p:cNvSpPr>
              <a:spLocks noChangeArrowheads="1"/>
            </p:cNvSpPr>
            <p:nvPr/>
          </p:nvSpPr>
          <p:spPr bwMode="auto">
            <a:xfrm>
              <a:off x="-3109913" y="10064750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Rectangle 89"/>
            <p:cNvSpPr>
              <a:spLocks noChangeArrowheads="1"/>
            </p:cNvSpPr>
            <p:nvPr/>
          </p:nvSpPr>
          <p:spPr bwMode="auto">
            <a:xfrm>
              <a:off x="-3109913" y="1002347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Rectangle 90"/>
            <p:cNvSpPr>
              <a:spLocks noChangeArrowheads="1"/>
            </p:cNvSpPr>
            <p:nvPr/>
          </p:nvSpPr>
          <p:spPr bwMode="auto">
            <a:xfrm>
              <a:off x="-3109913" y="998220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Rectangle 91"/>
            <p:cNvSpPr>
              <a:spLocks noChangeArrowheads="1"/>
            </p:cNvSpPr>
            <p:nvPr/>
          </p:nvSpPr>
          <p:spPr bwMode="auto">
            <a:xfrm>
              <a:off x="-3109913" y="9942513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Rectangle 92"/>
            <p:cNvSpPr>
              <a:spLocks noChangeArrowheads="1"/>
            </p:cNvSpPr>
            <p:nvPr/>
          </p:nvSpPr>
          <p:spPr bwMode="auto">
            <a:xfrm>
              <a:off x="-3109913" y="9901238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Rectangle 93"/>
            <p:cNvSpPr>
              <a:spLocks noChangeArrowheads="1"/>
            </p:cNvSpPr>
            <p:nvPr/>
          </p:nvSpPr>
          <p:spPr bwMode="auto">
            <a:xfrm>
              <a:off x="-3109913" y="986155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Rectangle 94"/>
            <p:cNvSpPr>
              <a:spLocks noChangeArrowheads="1"/>
            </p:cNvSpPr>
            <p:nvPr/>
          </p:nvSpPr>
          <p:spPr bwMode="auto">
            <a:xfrm>
              <a:off x="-3109913" y="9821863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Rectangle 95"/>
            <p:cNvSpPr>
              <a:spLocks noChangeArrowheads="1"/>
            </p:cNvSpPr>
            <p:nvPr/>
          </p:nvSpPr>
          <p:spPr bwMode="auto">
            <a:xfrm>
              <a:off x="-3109913" y="9780588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Rectangle 96"/>
            <p:cNvSpPr>
              <a:spLocks noChangeArrowheads="1"/>
            </p:cNvSpPr>
            <p:nvPr/>
          </p:nvSpPr>
          <p:spPr bwMode="auto">
            <a:xfrm>
              <a:off x="-3109913" y="974090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Rectangle 97"/>
            <p:cNvSpPr>
              <a:spLocks noChangeArrowheads="1"/>
            </p:cNvSpPr>
            <p:nvPr/>
          </p:nvSpPr>
          <p:spPr bwMode="auto">
            <a:xfrm>
              <a:off x="-3109913" y="969962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Rectangle 98"/>
            <p:cNvSpPr>
              <a:spLocks noChangeArrowheads="1"/>
            </p:cNvSpPr>
            <p:nvPr/>
          </p:nvSpPr>
          <p:spPr bwMode="auto">
            <a:xfrm>
              <a:off x="-3109913" y="9659938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Rectangle 99"/>
            <p:cNvSpPr>
              <a:spLocks noChangeArrowheads="1"/>
            </p:cNvSpPr>
            <p:nvPr/>
          </p:nvSpPr>
          <p:spPr bwMode="auto">
            <a:xfrm>
              <a:off x="-3109913" y="9620250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Rectangle 100"/>
            <p:cNvSpPr>
              <a:spLocks noChangeArrowheads="1"/>
            </p:cNvSpPr>
            <p:nvPr/>
          </p:nvSpPr>
          <p:spPr bwMode="auto">
            <a:xfrm>
              <a:off x="-3109913" y="9578975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Rectangle 101"/>
            <p:cNvSpPr>
              <a:spLocks noChangeArrowheads="1"/>
            </p:cNvSpPr>
            <p:nvPr/>
          </p:nvSpPr>
          <p:spPr bwMode="auto">
            <a:xfrm>
              <a:off x="-3109913" y="9539288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Rectangle 102"/>
            <p:cNvSpPr>
              <a:spLocks noChangeArrowheads="1"/>
            </p:cNvSpPr>
            <p:nvPr/>
          </p:nvSpPr>
          <p:spPr bwMode="auto">
            <a:xfrm>
              <a:off x="-3109913" y="9498013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Rectangle 103"/>
            <p:cNvSpPr>
              <a:spLocks noChangeArrowheads="1"/>
            </p:cNvSpPr>
            <p:nvPr/>
          </p:nvSpPr>
          <p:spPr bwMode="auto">
            <a:xfrm>
              <a:off x="-3109913" y="9458325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Rectangle 104"/>
            <p:cNvSpPr>
              <a:spLocks noChangeArrowheads="1"/>
            </p:cNvSpPr>
            <p:nvPr/>
          </p:nvSpPr>
          <p:spPr bwMode="auto">
            <a:xfrm>
              <a:off x="-3109913" y="941705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Rectangle 105"/>
            <p:cNvSpPr>
              <a:spLocks noChangeArrowheads="1"/>
            </p:cNvSpPr>
            <p:nvPr/>
          </p:nvSpPr>
          <p:spPr bwMode="auto">
            <a:xfrm>
              <a:off x="-3109913" y="9377363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Rectangle 106"/>
            <p:cNvSpPr>
              <a:spLocks noChangeArrowheads="1"/>
            </p:cNvSpPr>
            <p:nvPr/>
          </p:nvSpPr>
          <p:spPr bwMode="auto">
            <a:xfrm>
              <a:off x="-3109913" y="9337675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Rectangle 107"/>
            <p:cNvSpPr>
              <a:spLocks noChangeArrowheads="1"/>
            </p:cNvSpPr>
            <p:nvPr/>
          </p:nvSpPr>
          <p:spPr bwMode="auto">
            <a:xfrm>
              <a:off x="-3109913" y="929640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Rectangle 108"/>
            <p:cNvSpPr>
              <a:spLocks noChangeArrowheads="1"/>
            </p:cNvSpPr>
            <p:nvPr/>
          </p:nvSpPr>
          <p:spPr bwMode="auto">
            <a:xfrm>
              <a:off x="-3109913" y="925512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Rectangle 109"/>
            <p:cNvSpPr>
              <a:spLocks noChangeArrowheads="1"/>
            </p:cNvSpPr>
            <p:nvPr/>
          </p:nvSpPr>
          <p:spPr bwMode="auto">
            <a:xfrm>
              <a:off x="-3109913" y="9215438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Rectangle 110"/>
            <p:cNvSpPr>
              <a:spLocks noChangeArrowheads="1"/>
            </p:cNvSpPr>
            <p:nvPr/>
          </p:nvSpPr>
          <p:spPr bwMode="auto">
            <a:xfrm>
              <a:off x="-3109913" y="9174163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Rectangle 111"/>
            <p:cNvSpPr>
              <a:spLocks noChangeArrowheads="1"/>
            </p:cNvSpPr>
            <p:nvPr/>
          </p:nvSpPr>
          <p:spPr bwMode="auto">
            <a:xfrm>
              <a:off x="-3109913" y="913447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Rectangle 112"/>
            <p:cNvSpPr>
              <a:spLocks noChangeArrowheads="1"/>
            </p:cNvSpPr>
            <p:nvPr/>
          </p:nvSpPr>
          <p:spPr bwMode="auto">
            <a:xfrm>
              <a:off x="-3109913" y="9094788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Rectangle 113"/>
            <p:cNvSpPr>
              <a:spLocks noChangeArrowheads="1"/>
            </p:cNvSpPr>
            <p:nvPr/>
          </p:nvSpPr>
          <p:spPr bwMode="auto">
            <a:xfrm>
              <a:off x="-3109913" y="9053513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Rectangle 114"/>
            <p:cNvSpPr>
              <a:spLocks noChangeArrowheads="1"/>
            </p:cNvSpPr>
            <p:nvPr/>
          </p:nvSpPr>
          <p:spPr bwMode="auto">
            <a:xfrm>
              <a:off x="-3109913" y="901382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Rectangle 115"/>
            <p:cNvSpPr>
              <a:spLocks noChangeArrowheads="1"/>
            </p:cNvSpPr>
            <p:nvPr/>
          </p:nvSpPr>
          <p:spPr bwMode="auto">
            <a:xfrm>
              <a:off x="-3109913" y="897255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-3109913" y="8932863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-3109913" y="8893175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-3109913" y="8851900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-3109913" y="8812213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Rectangle 120"/>
            <p:cNvSpPr>
              <a:spLocks noChangeArrowheads="1"/>
            </p:cNvSpPr>
            <p:nvPr/>
          </p:nvSpPr>
          <p:spPr bwMode="auto">
            <a:xfrm>
              <a:off x="-3109913" y="8770938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Rectangle 121"/>
            <p:cNvSpPr>
              <a:spLocks noChangeArrowheads="1"/>
            </p:cNvSpPr>
            <p:nvPr/>
          </p:nvSpPr>
          <p:spPr bwMode="auto">
            <a:xfrm>
              <a:off x="-3109913" y="8731250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Rectangle 122"/>
            <p:cNvSpPr>
              <a:spLocks noChangeArrowheads="1"/>
            </p:cNvSpPr>
            <p:nvPr/>
          </p:nvSpPr>
          <p:spPr bwMode="auto">
            <a:xfrm>
              <a:off x="-3109913" y="868997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Rectangle 123"/>
            <p:cNvSpPr>
              <a:spLocks noChangeArrowheads="1"/>
            </p:cNvSpPr>
            <p:nvPr/>
          </p:nvSpPr>
          <p:spPr bwMode="auto">
            <a:xfrm>
              <a:off x="-3109913" y="8650288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Rectangle 124"/>
            <p:cNvSpPr>
              <a:spLocks noChangeArrowheads="1"/>
            </p:cNvSpPr>
            <p:nvPr/>
          </p:nvSpPr>
          <p:spPr bwMode="auto">
            <a:xfrm>
              <a:off x="-3109913" y="8610600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Rectangle 125"/>
            <p:cNvSpPr>
              <a:spLocks noChangeArrowheads="1"/>
            </p:cNvSpPr>
            <p:nvPr/>
          </p:nvSpPr>
          <p:spPr bwMode="auto">
            <a:xfrm>
              <a:off x="-3109913" y="8569325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Rectangle 126"/>
            <p:cNvSpPr>
              <a:spLocks noChangeArrowheads="1"/>
            </p:cNvSpPr>
            <p:nvPr/>
          </p:nvSpPr>
          <p:spPr bwMode="auto">
            <a:xfrm>
              <a:off x="-3109913" y="852805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Rectangle 127"/>
            <p:cNvSpPr>
              <a:spLocks noChangeArrowheads="1"/>
            </p:cNvSpPr>
            <p:nvPr/>
          </p:nvSpPr>
          <p:spPr bwMode="auto">
            <a:xfrm>
              <a:off x="-3109913" y="8488363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Rectangle 128"/>
            <p:cNvSpPr>
              <a:spLocks noChangeArrowheads="1"/>
            </p:cNvSpPr>
            <p:nvPr/>
          </p:nvSpPr>
          <p:spPr bwMode="auto">
            <a:xfrm>
              <a:off x="-3109913" y="8448675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Rectangle 129"/>
            <p:cNvSpPr>
              <a:spLocks noChangeArrowheads="1"/>
            </p:cNvSpPr>
            <p:nvPr/>
          </p:nvSpPr>
          <p:spPr bwMode="auto">
            <a:xfrm>
              <a:off x="-3109913" y="840740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Rectangle 130"/>
            <p:cNvSpPr>
              <a:spLocks noChangeArrowheads="1"/>
            </p:cNvSpPr>
            <p:nvPr/>
          </p:nvSpPr>
          <p:spPr bwMode="auto">
            <a:xfrm>
              <a:off x="-3109913" y="8367713"/>
              <a:ext cx="20638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Rectangle 131"/>
            <p:cNvSpPr>
              <a:spLocks noChangeArrowheads="1"/>
            </p:cNvSpPr>
            <p:nvPr/>
          </p:nvSpPr>
          <p:spPr bwMode="auto">
            <a:xfrm>
              <a:off x="-3109913" y="8326438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Rectangle 132"/>
            <p:cNvSpPr>
              <a:spLocks noChangeArrowheads="1"/>
            </p:cNvSpPr>
            <p:nvPr/>
          </p:nvSpPr>
          <p:spPr bwMode="auto">
            <a:xfrm>
              <a:off x="-3109913" y="8286750"/>
              <a:ext cx="20638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Rectangle 133"/>
            <p:cNvSpPr>
              <a:spLocks noChangeArrowheads="1"/>
            </p:cNvSpPr>
            <p:nvPr/>
          </p:nvSpPr>
          <p:spPr bwMode="auto">
            <a:xfrm>
              <a:off x="-3089275" y="10306050"/>
              <a:ext cx="42863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Rectangle 134"/>
            <p:cNvSpPr>
              <a:spLocks noChangeArrowheads="1"/>
            </p:cNvSpPr>
            <p:nvPr/>
          </p:nvSpPr>
          <p:spPr bwMode="auto">
            <a:xfrm>
              <a:off x="-3089275" y="10104438"/>
              <a:ext cx="42863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Rectangle 135"/>
            <p:cNvSpPr>
              <a:spLocks noChangeArrowheads="1"/>
            </p:cNvSpPr>
            <p:nvPr/>
          </p:nvSpPr>
          <p:spPr bwMode="auto">
            <a:xfrm>
              <a:off x="-3089275" y="9901238"/>
              <a:ext cx="42863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Rectangle 136"/>
            <p:cNvSpPr>
              <a:spLocks noChangeArrowheads="1"/>
            </p:cNvSpPr>
            <p:nvPr/>
          </p:nvSpPr>
          <p:spPr bwMode="auto">
            <a:xfrm>
              <a:off x="-3089275" y="9699625"/>
              <a:ext cx="42863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Rectangle 137"/>
            <p:cNvSpPr>
              <a:spLocks noChangeArrowheads="1"/>
            </p:cNvSpPr>
            <p:nvPr/>
          </p:nvSpPr>
          <p:spPr bwMode="auto">
            <a:xfrm>
              <a:off x="-3089275" y="9498013"/>
              <a:ext cx="42863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Rectangle 138"/>
            <p:cNvSpPr>
              <a:spLocks noChangeArrowheads="1"/>
            </p:cNvSpPr>
            <p:nvPr/>
          </p:nvSpPr>
          <p:spPr bwMode="auto">
            <a:xfrm>
              <a:off x="-3089275" y="9296400"/>
              <a:ext cx="42863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Rectangle 139"/>
            <p:cNvSpPr>
              <a:spLocks noChangeArrowheads="1"/>
            </p:cNvSpPr>
            <p:nvPr/>
          </p:nvSpPr>
          <p:spPr bwMode="auto">
            <a:xfrm>
              <a:off x="-3089275" y="9094788"/>
              <a:ext cx="42863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Rectangle 140"/>
            <p:cNvSpPr>
              <a:spLocks noChangeArrowheads="1"/>
            </p:cNvSpPr>
            <p:nvPr/>
          </p:nvSpPr>
          <p:spPr bwMode="auto">
            <a:xfrm>
              <a:off x="-3089275" y="8893175"/>
              <a:ext cx="42863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Rectangle 141"/>
            <p:cNvSpPr>
              <a:spLocks noChangeArrowheads="1"/>
            </p:cNvSpPr>
            <p:nvPr/>
          </p:nvSpPr>
          <p:spPr bwMode="auto">
            <a:xfrm>
              <a:off x="-3089275" y="8691563"/>
              <a:ext cx="42863" cy="31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Rectangle 142"/>
            <p:cNvSpPr>
              <a:spLocks noChangeArrowheads="1"/>
            </p:cNvSpPr>
            <p:nvPr/>
          </p:nvSpPr>
          <p:spPr bwMode="auto">
            <a:xfrm>
              <a:off x="-3089275" y="8488363"/>
              <a:ext cx="42863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Rectangle 143"/>
            <p:cNvSpPr>
              <a:spLocks noChangeArrowheads="1"/>
            </p:cNvSpPr>
            <p:nvPr/>
          </p:nvSpPr>
          <p:spPr bwMode="auto">
            <a:xfrm>
              <a:off x="-3089275" y="8286750"/>
              <a:ext cx="42863" cy="47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144"/>
            <p:cNvSpPr>
              <a:spLocks/>
            </p:cNvSpPr>
            <p:nvPr/>
          </p:nvSpPr>
          <p:spPr bwMode="auto">
            <a:xfrm>
              <a:off x="-3379788" y="9415463"/>
              <a:ext cx="1076325" cy="1706563"/>
            </a:xfrm>
            <a:custGeom>
              <a:avLst/>
              <a:gdLst>
                <a:gd name="T0" fmla="*/ 335 w 678"/>
                <a:gd name="T1" fmla="*/ 0 h 1075"/>
                <a:gd name="T2" fmla="*/ 0 w 678"/>
                <a:gd name="T3" fmla="*/ 0 h 1075"/>
                <a:gd name="T4" fmla="*/ 50 w 678"/>
                <a:gd name="T5" fmla="*/ 1075 h 1075"/>
                <a:gd name="T6" fmla="*/ 335 w 678"/>
                <a:gd name="T7" fmla="*/ 1075 h 1075"/>
                <a:gd name="T8" fmla="*/ 627 w 678"/>
                <a:gd name="T9" fmla="*/ 1075 h 1075"/>
                <a:gd name="T10" fmla="*/ 678 w 678"/>
                <a:gd name="T11" fmla="*/ 0 h 1075"/>
                <a:gd name="T12" fmla="*/ 335 w 678"/>
                <a:gd name="T13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8" h="1075">
                  <a:moveTo>
                    <a:pt x="335" y="0"/>
                  </a:moveTo>
                  <a:lnTo>
                    <a:pt x="0" y="0"/>
                  </a:lnTo>
                  <a:lnTo>
                    <a:pt x="50" y="1075"/>
                  </a:lnTo>
                  <a:lnTo>
                    <a:pt x="335" y="1075"/>
                  </a:lnTo>
                  <a:lnTo>
                    <a:pt x="627" y="1075"/>
                  </a:lnTo>
                  <a:lnTo>
                    <a:pt x="678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45"/>
            <p:cNvSpPr>
              <a:spLocks/>
            </p:cNvSpPr>
            <p:nvPr/>
          </p:nvSpPr>
          <p:spPr bwMode="auto">
            <a:xfrm>
              <a:off x="-3379788" y="9415463"/>
              <a:ext cx="531813" cy="1706563"/>
            </a:xfrm>
            <a:custGeom>
              <a:avLst/>
              <a:gdLst>
                <a:gd name="T0" fmla="*/ 0 w 335"/>
                <a:gd name="T1" fmla="*/ 0 h 1075"/>
                <a:gd name="T2" fmla="*/ 50 w 335"/>
                <a:gd name="T3" fmla="*/ 1075 h 1075"/>
                <a:gd name="T4" fmla="*/ 335 w 335"/>
                <a:gd name="T5" fmla="*/ 1075 h 1075"/>
                <a:gd name="T6" fmla="*/ 335 w 335"/>
                <a:gd name="T7" fmla="*/ 0 h 1075"/>
                <a:gd name="T8" fmla="*/ 0 w 335"/>
                <a:gd name="T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075">
                  <a:moveTo>
                    <a:pt x="0" y="0"/>
                  </a:moveTo>
                  <a:lnTo>
                    <a:pt x="50" y="1075"/>
                  </a:lnTo>
                  <a:lnTo>
                    <a:pt x="335" y="1075"/>
                  </a:lnTo>
                  <a:lnTo>
                    <a:pt x="3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46"/>
            <p:cNvSpPr>
              <a:spLocks/>
            </p:cNvSpPr>
            <p:nvPr/>
          </p:nvSpPr>
          <p:spPr bwMode="auto">
            <a:xfrm>
              <a:off x="-2847975" y="9415463"/>
              <a:ext cx="544513" cy="1706563"/>
            </a:xfrm>
            <a:custGeom>
              <a:avLst/>
              <a:gdLst>
                <a:gd name="T0" fmla="*/ 343 w 343"/>
                <a:gd name="T1" fmla="*/ 0 h 1075"/>
                <a:gd name="T2" fmla="*/ 0 w 343"/>
                <a:gd name="T3" fmla="*/ 0 h 1075"/>
                <a:gd name="T4" fmla="*/ 0 w 343"/>
                <a:gd name="T5" fmla="*/ 1075 h 1075"/>
                <a:gd name="T6" fmla="*/ 292 w 343"/>
                <a:gd name="T7" fmla="*/ 1075 h 1075"/>
                <a:gd name="T8" fmla="*/ 343 w 343"/>
                <a:gd name="T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1075">
                  <a:moveTo>
                    <a:pt x="343" y="0"/>
                  </a:moveTo>
                  <a:lnTo>
                    <a:pt x="0" y="0"/>
                  </a:lnTo>
                  <a:lnTo>
                    <a:pt x="0" y="1075"/>
                  </a:lnTo>
                  <a:lnTo>
                    <a:pt x="292" y="1075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8" name="组合 115"/>
          <p:cNvGrpSpPr/>
          <p:nvPr/>
        </p:nvGrpSpPr>
        <p:grpSpPr>
          <a:xfrm>
            <a:off x="-1" y="284480"/>
            <a:ext cx="476251" cy="538480"/>
            <a:chOff x="0" y="284480"/>
            <a:chExt cx="457200" cy="538480"/>
          </a:xfrm>
        </p:grpSpPr>
        <p:sp>
          <p:nvSpPr>
            <p:cNvPr id="117" name="矩形 116"/>
            <p:cNvSpPr/>
            <p:nvPr/>
          </p:nvSpPr>
          <p:spPr>
            <a:xfrm>
              <a:off x="0" y="284480"/>
              <a:ext cx="284480" cy="53848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345440" y="284480"/>
              <a:ext cx="111760" cy="538480"/>
            </a:xfrm>
            <a:prstGeom prst="rect">
              <a:avLst/>
            </a:prstGeom>
            <a:solidFill>
              <a:srgbClr val="94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4198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C64E-5DB8-41C1-9B5B-B606F181094C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4198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4198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1810-F58B-47C9-A7AB-BB5BD237A85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76251" y="1133475"/>
            <a:ext cx="8139644" cy="5213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0944" y="188561"/>
            <a:ext cx="8175350" cy="79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50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271463" indent="-271463" algn="just" defTabSz="51435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accent1"/>
        </a:buClr>
        <a:buSzPct val="50000"/>
        <a:buFont typeface="Wingdings" panose="05000000000000000000" pitchFamily="2" charset="2"/>
        <a:buChar char="p"/>
        <a:defRPr lang="zh-CN" altLang="en-US" sz="2400" kern="1200" baseline="0" dirty="0" smtClean="0">
          <a:solidFill>
            <a:schemeClr val="accent1">
              <a:lumMod val="50000"/>
            </a:schemeClr>
          </a:solidFill>
          <a:latin typeface="+mn-ea"/>
          <a:ea typeface="+mn-ea"/>
          <a:cs typeface="+mn-cs"/>
        </a:defRPr>
      </a:lvl1pPr>
      <a:lvl2pPr marL="271463" indent="-271463" algn="just" defTabSz="51435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08104" y="4365104"/>
            <a:ext cx="3429749" cy="591299"/>
          </a:xfrm>
        </p:spPr>
        <p:txBody>
          <a:bodyPr/>
          <a:lstStyle/>
          <a:p>
            <a:pPr algn="r"/>
            <a:r>
              <a:rPr lang="zh-CN" altLang="en-US" dirty="0" smtClean="0"/>
              <a:t>教务处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5936" y="2780928"/>
            <a:ext cx="4739216" cy="1334925"/>
          </a:xfrm>
        </p:spPr>
        <p:txBody>
          <a:bodyPr/>
          <a:lstStyle/>
          <a:p>
            <a:r>
              <a:rPr lang="zh-CN" altLang="en-US" dirty="0" smtClean="0"/>
              <a:t>青年教师培训总结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228184" y="332656"/>
            <a:ext cx="2664296" cy="86409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/>
              <a:t>基本情况</a:t>
            </a:r>
            <a:endParaRPr lang="zh-CN" altLang="en-US" sz="4400" b="1" dirty="0"/>
          </a:p>
        </p:txBody>
      </p:sp>
      <p:graphicFrame>
        <p:nvGraphicFramePr>
          <p:cNvPr id="7" name="图示 6"/>
          <p:cNvGraphicFramePr/>
          <p:nvPr/>
        </p:nvGraphicFramePr>
        <p:xfrm>
          <a:off x="827584" y="1700808"/>
          <a:ext cx="71287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圆角矩形 9"/>
          <p:cNvSpPr/>
          <p:nvPr/>
        </p:nvSpPr>
        <p:spPr>
          <a:xfrm>
            <a:off x="611560" y="1628800"/>
            <a:ext cx="1584176" cy="7200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/>
              <a:t>组</a:t>
            </a:r>
            <a:r>
              <a:rPr lang="zh-CN" altLang="en-US" sz="2400" dirty="0" smtClean="0"/>
              <a:t>织工作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87624" y="2348880"/>
            <a:ext cx="6048672" cy="7200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参加人员：入校</a:t>
            </a:r>
            <a:r>
              <a:rPr lang="zh-CN" altLang="en-US" sz="2800" dirty="0" smtClean="0">
                <a:solidFill>
                  <a:srgbClr val="FF0000"/>
                </a:solidFill>
              </a:rPr>
              <a:t>五年</a:t>
            </a:r>
            <a:r>
              <a:rPr lang="zh-CN" altLang="en-US" sz="2400" dirty="0" smtClean="0"/>
              <a:t>以内的青年教师</a:t>
            </a:r>
            <a:endParaRPr lang="zh-CN" altLang="en-US" sz="2400" dirty="0"/>
          </a:p>
        </p:txBody>
      </p:sp>
      <p:sp>
        <p:nvSpPr>
          <p:cNvPr id="3" name="圆角矩形 2"/>
          <p:cNvSpPr/>
          <p:nvPr/>
        </p:nvSpPr>
        <p:spPr>
          <a:xfrm>
            <a:off x="1187624" y="3068960"/>
            <a:ext cx="6048672" cy="7200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 smtClean="0"/>
              <a:t>  参训人数：</a:t>
            </a:r>
            <a:r>
              <a:rPr lang="en-US" altLang="zh-CN" sz="2400" dirty="0" smtClean="0"/>
              <a:t>84 </a:t>
            </a:r>
            <a:r>
              <a:rPr lang="zh-CN" altLang="en-US" sz="2400" dirty="0" smtClean="0"/>
              <a:t>人      参与考核人数：</a:t>
            </a:r>
            <a:r>
              <a:rPr lang="en-US" altLang="zh-CN" sz="2400" dirty="0" smtClean="0"/>
              <a:t>71</a:t>
            </a:r>
            <a:r>
              <a:rPr lang="zh-CN" altLang="en-US" sz="2400" dirty="0" smtClean="0"/>
              <a:t>人</a:t>
            </a:r>
            <a:endParaRPr lang="zh-CN" altLang="en-US" sz="2400" dirty="0"/>
          </a:p>
        </p:txBody>
      </p:sp>
      <p:sp>
        <p:nvSpPr>
          <p:cNvPr id="4" name="圆角矩形 3"/>
          <p:cNvSpPr/>
          <p:nvPr/>
        </p:nvSpPr>
        <p:spPr>
          <a:xfrm>
            <a:off x="1187624" y="3789040"/>
            <a:ext cx="6048672" cy="8640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 smtClean="0"/>
              <a:t>  参训课题：如何备课？</a:t>
            </a:r>
            <a:r>
              <a:rPr lang="en-US" altLang="zh-CN" sz="2400" dirty="0" smtClean="0"/>
              <a:t>   PPT</a:t>
            </a:r>
            <a:r>
              <a:rPr lang="zh-CN" altLang="en-US" sz="2400" dirty="0" smtClean="0"/>
              <a:t>制作</a:t>
            </a:r>
            <a:endParaRPr lang="zh-CN" altLang="en-US" sz="2400" dirty="0"/>
          </a:p>
        </p:txBody>
      </p:sp>
      <p:sp>
        <p:nvSpPr>
          <p:cNvPr id="5" name="圆角矩形 4"/>
          <p:cNvSpPr/>
          <p:nvPr/>
        </p:nvSpPr>
        <p:spPr>
          <a:xfrm>
            <a:off x="1187624" y="4653136"/>
            <a:ext cx="6048672" cy="7200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 smtClean="0"/>
              <a:t>  参训考核：青年教师汇报课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说课比赛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395536" y="404664"/>
            <a:ext cx="4896544" cy="914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培训教师：郭静   唐华   钟洁</a:t>
            </a:r>
            <a:endParaRPr lang="zh-CN" altLang="en-US" sz="2800" b="1" dirty="0"/>
          </a:p>
        </p:txBody>
      </p:sp>
      <p:sp>
        <p:nvSpPr>
          <p:cNvPr id="7" name="圆角矩形 6"/>
          <p:cNvSpPr/>
          <p:nvPr/>
        </p:nvSpPr>
        <p:spPr>
          <a:xfrm>
            <a:off x="395536" y="1268760"/>
            <a:ext cx="4896544" cy="914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示范教学：李晓临   </a:t>
            </a:r>
            <a:r>
              <a:rPr lang="zh-CN" altLang="en-US" sz="2800" b="1" dirty="0" smtClean="0"/>
              <a:t>张逊</a:t>
            </a:r>
            <a:endParaRPr lang="zh-CN" altLang="en-US" sz="2800" b="1" dirty="0"/>
          </a:p>
        </p:txBody>
      </p:sp>
      <p:sp>
        <p:nvSpPr>
          <p:cNvPr id="8" name="圆角矩形 7"/>
          <p:cNvSpPr/>
          <p:nvPr/>
        </p:nvSpPr>
        <p:spPr>
          <a:xfrm>
            <a:off x="3419872" y="5589240"/>
            <a:ext cx="5328592" cy="914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指导教师、督导、领导等给予了大量的指导、点评、分析</a:t>
            </a:r>
            <a:endParaRPr lang="zh-CN" altLang="en-US" sz="2800" b="1" dirty="0"/>
          </a:p>
        </p:txBody>
      </p:sp>
      <p:sp>
        <p:nvSpPr>
          <p:cNvPr id="1026" name="AutoShape 2" descr="http://img0.imgtn.bdimg.com/it/u=948342898,4235530914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2197"/>
            <a:ext cx="2428862" cy="127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http://img0.imgtn.bdimg.com/it/u=948342898,4235530914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540" name="AutoShape 4" descr="http://img0.imgtn.bdimg.com/it/u=948342898,4235530914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228184" y="332656"/>
            <a:ext cx="2664296" cy="86409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/>
              <a:t>培训成效</a:t>
            </a:r>
            <a:endParaRPr lang="zh-CN" altLang="en-US" sz="4400" b="1" dirty="0"/>
          </a:p>
        </p:txBody>
      </p:sp>
      <p:sp>
        <p:nvSpPr>
          <p:cNvPr id="5" name="圆角矩形 4"/>
          <p:cNvSpPr/>
          <p:nvPr/>
        </p:nvSpPr>
        <p:spPr>
          <a:xfrm>
            <a:off x="611560" y="1484784"/>
            <a:ext cx="6048672" cy="7200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一、培训工作圆满完成，达到预期目标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755576" y="2852936"/>
            <a:ext cx="3381373" cy="266429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/>
              <a:t>       培训工作考核采取汇报课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说课比赛方式开展，</a:t>
            </a:r>
            <a:endParaRPr lang="en-US" altLang="zh-CN" sz="2400" dirty="0" smtClean="0"/>
          </a:p>
          <a:p>
            <a:r>
              <a:rPr lang="zh-CN" altLang="en-US" sz="2400" dirty="0" smtClean="0"/>
              <a:t>      比赛获得二等奖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人，三 等奖</a:t>
            </a:r>
            <a:r>
              <a:rPr lang="en-US" altLang="zh-CN" sz="2400" dirty="0" smtClean="0"/>
              <a:t>15</a:t>
            </a:r>
            <a:r>
              <a:rPr lang="zh-CN" altLang="en-US" sz="2400" dirty="0" smtClean="0"/>
              <a:t>人，合格</a:t>
            </a:r>
            <a:r>
              <a:rPr lang="en-US" altLang="zh-CN" sz="2400" dirty="0" smtClean="0"/>
              <a:t>50</a:t>
            </a:r>
            <a:r>
              <a:rPr lang="zh-CN" altLang="en-US" sz="2400" dirty="0" smtClean="0"/>
              <a:t>人</a:t>
            </a:r>
            <a:endParaRPr lang="zh-CN" alt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80712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228184" y="332656"/>
            <a:ext cx="2664296" cy="86409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/>
              <a:t>培训成效</a:t>
            </a:r>
            <a:endParaRPr lang="zh-CN" altLang="en-US" sz="4400" b="1" dirty="0"/>
          </a:p>
        </p:txBody>
      </p:sp>
      <p:sp>
        <p:nvSpPr>
          <p:cNvPr id="3" name="圆角矩形 2"/>
          <p:cNvSpPr/>
          <p:nvPr/>
        </p:nvSpPr>
        <p:spPr>
          <a:xfrm>
            <a:off x="467544" y="1124744"/>
            <a:ext cx="4104456" cy="7200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 smtClean="0"/>
              <a:t>二、实现了“三个转变”</a:t>
            </a:r>
            <a:endParaRPr lang="zh-CN" altLang="en-US" sz="2400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866345145"/>
              </p:ext>
            </p:extLst>
          </p:nvPr>
        </p:nvGraphicFramePr>
        <p:xfrm>
          <a:off x="1835696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156176" y="476672"/>
            <a:ext cx="2664296" cy="86409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/>
              <a:t>培训成效</a:t>
            </a:r>
            <a:endParaRPr lang="zh-CN" altLang="en-US" sz="4400" b="1" dirty="0"/>
          </a:p>
        </p:txBody>
      </p:sp>
      <p:sp>
        <p:nvSpPr>
          <p:cNvPr id="3" name="圆角矩形 2"/>
          <p:cNvSpPr/>
          <p:nvPr/>
        </p:nvSpPr>
        <p:spPr>
          <a:xfrm>
            <a:off x="395536" y="1268760"/>
            <a:ext cx="4104456" cy="7200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 smtClean="0"/>
              <a:t>二、实现了“三个提升”</a:t>
            </a:r>
            <a:endParaRPr lang="zh-CN" altLang="en-US" sz="2400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524285292"/>
              </p:ext>
            </p:extLst>
          </p:nvPr>
        </p:nvGraphicFramePr>
        <p:xfrm>
          <a:off x="1835696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156176" y="476672"/>
            <a:ext cx="2664296" cy="86409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/>
              <a:t>存在问题</a:t>
            </a:r>
            <a:endParaRPr lang="zh-CN" altLang="en-US" sz="4400" b="1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1835696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156176" y="476672"/>
            <a:ext cx="2664296" cy="86409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/>
              <a:t>要求</a:t>
            </a:r>
            <a:endParaRPr lang="zh-CN" altLang="en-US" sz="4400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971600" y="1772816"/>
            <a:ext cx="4267200" cy="864096"/>
            <a:chOff x="395535" y="0"/>
            <a:chExt cx="4267200" cy="501840"/>
          </a:xfrm>
        </p:grpSpPr>
        <p:sp>
          <p:nvSpPr>
            <p:cNvPr id="5" name="圆角矩形 4"/>
            <p:cNvSpPr/>
            <p:nvPr/>
          </p:nvSpPr>
          <p:spPr>
            <a:xfrm>
              <a:off x="395535" y="0"/>
              <a:ext cx="4267200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圆角矩形 4"/>
            <p:cNvSpPr/>
            <p:nvPr/>
          </p:nvSpPr>
          <p:spPr>
            <a:xfrm>
              <a:off x="420033" y="24498"/>
              <a:ext cx="421820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kern="1200" dirty="0" smtClean="0"/>
                <a:t>多学习、多请教</a:t>
              </a:r>
              <a:endParaRPr lang="zh-CN" altLang="en-US" sz="2800" kern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22576" y="3212976"/>
            <a:ext cx="4267200" cy="792088"/>
            <a:chOff x="304800" y="1306780"/>
            <a:chExt cx="4267200" cy="501840"/>
          </a:xfrm>
        </p:grpSpPr>
        <p:sp>
          <p:nvSpPr>
            <p:cNvPr id="8" name="圆角矩形 7"/>
            <p:cNvSpPr/>
            <p:nvPr/>
          </p:nvSpPr>
          <p:spPr>
            <a:xfrm>
              <a:off x="304800" y="1306780"/>
              <a:ext cx="4267200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329298" y="1331278"/>
              <a:ext cx="421820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kern="1200" dirty="0" smtClean="0"/>
                <a:t>多研究、多实践</a:t>
              </a:r>
              <a:endParaRPr lang="zh-CN" altLang="en-US" sz="2800" kern="12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44220" y="4509120"/>
            <a:ext cx="4267200" cy="936104"/>
            <a:chOff x="304800" y="1652379"/>
            <a:chExt cx="4267200" cy="560880"/>
          </a:xfrm>
        </p:grpSpPr>
        <p:sp>
          <p:nvSpPr>
            <p:cNvPr id="11" name="圆角矩形 10"/>
            <p:cNvSpPr/>
            <p:nvPr/>
          </p:nvSpPr>
          <p:spPr>
            <a:xfrm>
              <a:off x="304800" y="1652379"/>
              <a:ext cx="426720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圆角矩形 4"/>
            <p:cNvSpPr/>
            <p:nvPr/>
          </p:nvSpPr>
          <p:spPr>
            <a:xfrm>
              <a:off x="332180" y="1679759"/>
              <a:ext cx="421244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/>
                <a:t>多思考、多历练</a:t>
              </a:r>
              <a:endParaRPr lang="zh-CN" altLang="en-US" sz="3200" kern="12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通用_蓝">
  <a:themeElements>
    <a:clrScheme name="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通用_蓝">
  <a:themeElements>
    <a:clrScheme name="1_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通用_蓝">
  <a:themeElements>
    <a:clrScheme name="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通用_蓝">
  <a:themeElements>
    <a:clrScheme name="1_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000120140530A99PPBG">
  <a:themeElements>
    <a:clrScheme name="自定义 774">
      <a:dk1>
        <a:srgbClr val="3D3F41"/>
      </a:dk1>
      <a:lt1>
        <a:srgbClr val="FFFFFF"/>
      </a:lt1>
      <a:dk2>
        <a:srgbClr val="454749"/>
      </a:dk2>
      <a:lt2>
        <a:srgbClr val="FFFFFF"/>
      </a:lt2>
      <a:accent1>
        <a:srgbClr val="82B3C1"/>
      </a:accent1>
      <a:accent2>
        <a:srgbClr val="92A181"/>
      </a:accent2>
      <a:accent3>
        <a:srgbClr val="888696"/>
      </a:accent3>
      <a:accent4>
        <a:srgbClr val="6D8A8C"/>
      </a:accent4>
      <a:accent5>
        <a:srgbClr val="92D050"/>
      </a:accent5>
      <a:accent6>
        <a:srgbClr val="DF9C00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蓝白</Template>
  <TotalTime>73</TotalTime>
  <Words>214</Words>
  <Application>Microsoft Office PowerPoint</Application>
  <PresentationFormat>全屏显示(4:3)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通用_蓝</vt:lpstr>
      <vt:lpstr>1_通用_蓝</vt:lpstr>
      <vt:lpstr>2_通用_蓝</vt:lpstr>
      <vt:lpstr>3_通用_蓝</vt:lpstr>
      <vt:lpstr>A000120140530A99PPBG</vt:lpstr>
      <vt:lpstr>青年教师培训总结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青年教师培训总结</dc:title>
  <dc:creator>Administrator</dc:creator>
  <cp:lastModifiedBy>微软用户</cp:lastModifiedBy>
  <cp:revision>10</cp:revision>
  <dcterms:created xsi:type="dcterms:W3CDTF">2016-07-04T13:53:59Z</dcterms:created>
  <dcterms:modified xsi:type="dcterms:W3CDTF">2016-07-05T03:42:25Z</dcterms:modified>
</cp:coreProperties>
</file>