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4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270115" y="6337935"/>
            <a:ext cx="13036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平面布置图</a:t>
            </a:r>
            <a:endParaRPr lang="zh-CN" altLang="en-US" sz="1000"/>
          </a:p>
        </p:txBody>
      </p:sp>
      <p:pic>
        <p:nvPicPr>
          <p:cNvPr id="2" name="图片 1" descr="名师工作室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5465" y="133350"/>
            <a:ext cx="5299075" cy="65919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510145" y="6191885"/>
            <a:ext cx="13036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000"/>
              <a:t>名师工作室</a:t>
            </a:r>
            <a:endParaRPr lang="zh-CN" altLang="en-US" sz="1000"/>
          </a:p>
        </p:txBody>
      </p:sp>
      <p:pic>
        <p:nvPicPr>
          <p:cNvPr id="4" name="图片 3" descr="名师工作室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650875"/>
            <a:ext cx="8714105" cy="5446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7573645" y="6191885"/>
            <a:ext cx="130365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1000"/>
              <a:t>名师工作室</a:t>
            </a:r>
            <a:endParaRPr lang="zh-CN" altLang="en-US" sz="1000"/>
          </a:p>
        </p:txBody>
      </p:sp>
      <p:pic>
        <p:nvPicPr>
          <p:cNvPr id="3" name="图片 2" descr="名师工作室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2575" y="617855"/>
            <a:ext cx="8697595" cy="54362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OGM4MzFlYmM5ZGQ2OGJjNDU3MmE5YTAzNjNkODUxOWMifQ=="/>
  <p:tag name="KSO_WPP_MARK_KEY" val="27ca87a8-4aa7-40d6-b3fe-1cc38c704a8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Leoranran</cp:lastModifiedBy>
  <cp:revision>8</cp:revision>
  <dcterms:created xsi:type="dcterms:W3CDTF">2023-02-23T02:51:00Z</dcterms:created>
  <dcterms:modified xsi:type="dcterms:W3CDTF">2023-02-28T09:41:16Z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9F17EE6688664F9CAC720917D9065518</vt:lpwstr>
  </property>
  <property fmtid="{D5CDD505-2E9C-101B-9397-08002B2CF9AE}" pid="3" name="KSOProductBuildVer">
    <vt:lpwstr>2052-11.1.0.13703</vt:lpwstr>
  </property>
</Properties>
</file>